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4" r:id="rId4"/>
    <p:sldMasterId id="2147483696" r:id="rId5"/>
    <p:sldMasterId id="2147483708" r:id="rId6"/>
  </p:sldMasterIdLst>
  <p:notesMasterIdLst>
    <p:notesMasterId r:id="rId112"/>
  </p:notesMasterIdLst>
  <p:sldIdLst>
    <p:sldId id="256" r:id="rId7"/>
    <p:sldId id="262" r:id="rId8"/>
    <p:sldId id="374" r:id="rId9"/>
    <p:sldId id="375" r:id="rId10"/>
    <p:sldId id="376" r:id="rId11"/>
    <p:sldId id="263" r:id="rId12"/>
    <p:sldId id="378"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7" r:id="rId26"/>
    <p:sldId id="278" r:id="rId27"/>
    <p:sldId id="279" r:id="rId28"/>
    <p:sldId id="379" r:id="rId29"/>
    <p:sldId id="285" r:id="rId30"/>
    <p:sldId id="286" r:id="rId31"/>
    <p:sldId id="287" r:id="rId32"/>
    <p:sldId id="288" r:id="rId33"/>
    <p:sldId id="289" r:id="rId34"/>
    <p:sldId id="290" r:id="rId35"/>
    <p:sldId id="296" r:id="rId36"/>
    <p:sldId id="293" r:id="rId37"/>
    <p:sldId id="294" r:id="rId38"/>
    <p:sldId id="295" r:id="rId39"/>
    <p:sldId id="291" r:id="rId40"/>
    <p:sldId id="292" r:id="rId41"/>
    <p:sldId id="297" r:id="rId42"/>
    <p:sldId id="298" r:id="rId43"/>
    <p:sldId id="382" r:id="rId44"/>
    <p:sldId id="300" r:id="rId45"/>
    <p:sldId id="301" r:id="rId46"/>
    <p:sldId id="302" r:id="rId47"/>
    <p:sldId id="303" r:id="rId48"/>
    <p:sldId id="304" r:id="rId49"/>
    <p:sldId id="380" r:id="rId50"/>
    <p:sldId id="313" r:id="rId51"/>
    <p:sldId id="383" r:id="rId52"/>
    <p:sldId id="314" r:id="rId53"/>
    <p:sldId id="317" r:id="rId54"/>
    <p:sldId id="381" r:id="rId55"/>
    <p:sldId id="306" r:id="rId56"/>
    <p:sldId id="307" r:id="rId57"/>
    <p:sldId id="308" r:id="rId58"/>
    <p:sldId id="384" r:id="rId59"/>
    <p:sldId id="385" r:id="rId60"/>
    <p:sldId id="309" r:id="rId61"/>
    <p:sldId id="311" r:id="rId62"/>
    <p:sldId id="386" r:id="rId63"/>
    <p:sldId id="377"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87" r:id="rId82"/>
    <p:sldId id="742" r:id="rId83"/>
    <p:sldId id="389" r:id="rId84"/>
    <p:sldId id="388" r:id="rId85"/>
    <p:sldId id="340" r:id="rId86"/>
    <p:sldId id="390" r:id="rId87"/>
    <p:sldId id="391" r:id="rId88"/>
    <p:sldId id="392" r:id="rId89"/>
    <p:sldId id="346" r:id="rId90"/>
    <p:sldId id="393" r:id="rId91"/>
    <p:sldId id="348" r:id="rId92"/>
    <p:sldId id="741" r:id="rId93"/>
    <p:sldId id="699" r:id="rId94"/>
    <p:sldId id="700" r:id="rId95"/>
    <p:sldId id="701" r:id="rId96"/>
    <p:sldId id="694" r:id="rId97"/>
    <p:sldId id="349" r:id="rId98"/>
    <p:sldId id="350" r:id="rId99"/>
    <p:sldId id="351" r:id="rId100"/>
    <p:sldId id="352" r:id="rId101"/>
    <p:sldId id="743" r:id="rId102"/>
    <p:sldId id="337" r:id="rId103"/>
    <p:sldId id="355" r:id="rId104"/>
    <p:sldId id="362" r:id="rId105"/>
    <p:sldId id="365" r:id="rId106"/>
    <p:sldId id="364" r:id="rId107"/>
    <p:sldId id="744" r:id="rId108"/>
    <p:sldId id="372" r:id="rId109"/>
    <p:sldId id="373" r:id="rId110"/>
    <p:sldId id="745" r:id="rId11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5DA82B"/>
    <a:srgbClr val="1B2D0C"/>
    <a:srgbClr val="383838"/>
    <a:srgbClr val="542209"/>
    <a:srgbClr val="893D16"/>
    <a:srgbClr val="151A3C"/>
    <a:srgbClr val="8EB4E3"/>
    <a:srgbClr val="752D12"/>
    <a:srgbClr val="9F3D1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48" autoAdjust="0"/>
    <p:restoredTop sz="86223" autoAdjust="0"/>
  </p:normalViewPr>
  <p:slideViewPr>
    <p:cSldViewPr snapToGrid="0" snapToObjects="1">
      <p:cViewPr varScale="1">
        <p:scale>
          <a:sx n="164" d="100"/>
          <a:sy n="164" d="100"/>
        </p:scale>
        <p:origin x="168" y="24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notesMaster" Target="notesMasters/notesMaster1.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presProps" Target="presProps.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EB6E57F-28E7-514C-8DFB-908818052C69}" type="datetimeFigureOut">
              <a:rPr lang="en-US" smtClean="0"/>
              <a:t>8/17/20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99C798F-4854-B34D-8ABC-E77534FC1CBE}" type="slidenum">
              <a:rPr lang="en-US" smtClean="0"/>
              <a:t>‹#›</a:t>
            </a:fld>
            <a:endParaRPr lang="en-US"/>
          </a:p>
        </p:txBody>
      </p:sp>
    </p:spTree>
    <p:extLst>
      <p:ext uri="{BB962C8B-B14F-4D97-AF65-F5344CB8AC3E}">
        <p14:creationId xmlns:p14="http://schemas.microsoft.com/office/powerpoint/2010/main" val="79440680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Calendar Tasks Manager by ✦ </a:t>
            </a:r>
            <a:r>
              <a:rPr lang="en-US" dirty="0" err="1"/>
              <a:t>Shmidt</a:t>
            </a:r>
            <a:r>
              <a:rPr lang="en-US" dirty="0"/>
              <a:t> Sergey ✦ from the Noun Project</a:t>
            </a:r>
          </a:p>
        </p:txBody>
      </p:sp>
      <p:sp>
        <p:nvSpPr>
          <p:cNvPr id="4" name="Slide Number Placeholder 3"/>
          <p:cNvSpPr>
            <a:spLocks noGrp="1"/>
          </p:cNvSpPr>
          <p:nvPr>
            <p:ph type="sldNum" sz="quarter" idx="5"/>
          </p:nvPr>
        </p:nvSpPr>
        <p:spPr/>
        <p:txBody>
          <a:bodyPr/>
          <a:lstStyle/>
          <a:p>
            <a:fld id="{A99C798F-4854-B34D-8ABC-E77534FC1CBE}" type="slidenum">
              <a:rPr lang="en-US" smtClean="0"/>
              <a:t>6</a:t>
            </a:fld>
            <a:endParaRPr lang="en-US"/>
          </a:p>
        </p:txBody>
      </p:sp>
    </p:spTree>
    <p:extLst>
      <p:ext uri="{BB962C8B-B14F-4D97-AF65-F5344CB8AC3E}">
        <p14:creationId xmlns:p14="http://schemas.microsoft.com/office/powerpoint/2010/main" val="1024971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C798F-4854-B34D-8ABC-E77534FC1CBE}" type="slidenum">
              <a:rPr lang="en-US" smtClean="0"/>
              <a:t>22</a:t>
            </a:fld>
            <a:endParaRPr lang="en-US"/>
          </a:p>
        </p:txBody>
      </p:sp>
    </p:spTree>
    <p:extLst>
      <p:ext uri="{BB962C8B-B14F-4D97-AF65-F5344CB8AC3E}">
        <p14:creationId xmlns:p14="http://schemas.microsoft.com/office/powerpoint/2010/main" val="1686344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deadline by Ralf </a:t>
            </a:r>
            <a:r>
              <a:rPr lang="en-US" dirty="0" err="1"/>
              <a:t>Schmitzer</a:t>
            </a:r>
            <a:r>
              <a:rPr lang="en-US" dirty="0"/>
              <a:t> from the Noun Project</a:t>
            </a:r>
          </a:p>
        </p:txBody>
      </p:sp>
      <p:sp>
        <p:nvSpPr>
          <p:cNvPr id="4" name="Slide Number Placeholder 3"/>
          <p:cNvSpPr>
            <a:spLocks noGrp="1"/>
          </p:cNvSpPr>
          <p:nvPr>
            <p:ph type="sldNum" sz="quarter" idx="5"/>
          </p:nvPr>
        </p:nvSpPr>
        <p:spPr/>
        <p:txBody>
          <a:bodyPr/>
          <a:lstStyle/>
          <a:p>
            <a:fld id="{A99C798F-4854-B34D-8ABC-E77534FC1CBE}" type="slidenum">
              <a:rPr lang="en-US" smtClean="0"/>
              <a:t>23</a:t>
            </a:fld>
            <a:endParaRPr lang="en-US"/>
          </a:p>
        </p:txBody>
      </p:sp>
    </p:spTree>
    <p:extLst>
      <p:ext uri="{BB962C8B-B14F-4D97-AF65-F5344CB8AC3E}">
        <p14:creationId xmlns:p14="http://schemas.microsoft.com/office/powerpoint/2010/main" val="3387472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C798F-4854-B34D-8ABC-E77534FC1CBE}" type="slidenum">
              <a:rPr lang="en-US" smtClean="0"/>
              <a:t>44</a:t>
            </a:fld>
            <a:endParaRPr lang="en-US"/>
          </a:p>
        </p:txBody>
      </p:sp>
    </p:spTree>
    <p:extLst>
      <p:ext uri="{BB962C8B-B14F-4D97-AF65-F5344CB8AC3E}">
        <p14:creationId xmlns:p14="http://schemas.microsoft.com/office/powerpoint/2010/main" val="34179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Puzzle Piece by Wolf </a:t>
            </a:r>
            <a:r>
              <a:rPr lang="en-US" dirty="0" err="1"/>
              <a:t>Böse</a:t>
            </a:r>
            <a:r>
              <a:rPr lang="en-US" dirty="0"/>
              <a:t> from the Noun Project</a:t>
            </a:r>
            <a:br>
              <a:rPr lang="en-US" dirty="0"/>
            </a:br>
            <a:r>
              <a:rPr lang="en-US" dirty="0"/>
              <a:t>Puzzle Piece by </a:t>
            </a:r>
            <a:r>
              <a:rPr lang="en-US" dirty="0" err="1"/>
              <a:t>Magicon</a:t>
            </a:r>
            <a:r>
              <a:rPr lang="en-US" dirty="0"/>
              <a:t> from the Noun Project</a:t>
            </a:r>
            <a:br>
              <a:rPr lang="en-US" dirty="0"/>
            </a:br>
            <a:r>
              <a:rPr lang="en-US" dirty="0"/>
              <a:t>Puzzle Piece by Antonio Herrera from the Noun Project</a:t>
            </a:r>
            <a:br>
              <a:rPr lang="en-US" dirty="0"/>
            </a:br>
            <a:r>
              <a:rPr lang="en-US" dirty="0"/>
              <a:t>Puzzle Piece by Andrew </a:t>
            </a:r>
            <a:r>
              <a:rPr lang="en-US" dirty="0" err="1"/>
              <a:t>Doane</a:t>
            </a:r>
            <a:r>
              <a:rPr lang="en-US" dirty="0"/>
              <a:t> from the Noun Project</a:t>
            </a:r>
          </a:p>
          <a:p>
            <a:endParaRPr lang="en-US" dirty="0"/>
          </a:p>
        </p:txBody>
      </p:sp>
      <p:sp>
        <p:nvSpPr>
          <p:cNvPr id="4" name="Slide Number Placeholder 3"/>
          <p:cNvSpPr>
            <a:spLocks noGrp="1"/>
          </p:cNvSpPr>
          <p:nvPr>
            <p:ph type="sldNum" sz="quarter" idx="5"/>
          </p:nvPr>
        </p:nvSpPr>
        <p:spPr/>
        <p:txBody>
          <a:bodyPr/>
          <a:lstStyle/>
          <a:p>
            <a:fld id="{A99C798F-4854-B34D-8ABC-E77534FC1CBE}" type="slidenum">
              <a:rPr lang="en-US" smtClean="0"/>
              <a:t>46</a:t>
            </a:fld>
            <a:endParaRPr lang="en-US"/>
          </a:p>
        </p:txBody>
      </p:sp>
    </p:spTree>
    <p:extLst>
      <p:ext uri="{BB962C8B-B14F-4D97-AF65-F5344CB8AC3E}">
        <p14:creationId xmlns:p14="http://schemas.microsoft.com/office/powerpoint/2010/main" val="4258432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66 stream apps available</a:t>
            </a:r>
          </a:p>
        </p:txBody>
      </p:sp>
      <p:sp>
        <p:nvSpPr>
          <p:cNvPr id="4" name="Slide Number Placeholder 3"/>
          <p:cNvSpPr>
            <a:spLocks noGrp="1"/>
          </p:cNvSpPr>
          <p:nvPr>
            <p:ph type="sldNum" sz="quarter" idx="5"/>
          </p:nvPr>
        </p:nvSpPr>
        <p:spPr/>
        <p:txBody>
          <a:bodyPr/>
          <a:lstStyle/>
          <a:p>
            <a:fld id="{A99C798F-4854-B34D-8ABC-E77534FC1CBE}" type="slidenum">
              <a:rPr lang="en-US" smtClean="0"/>
              <a:t>47</a:t>
            </a:fld>
            <a:endParaRPr lang="en-US"/>
          </a:p>
        </p:txBody>
      </p:sp>
    </p:spTree>
    <p:extLst>
      <p:ext uri="{BB962C8B-B14F-4D97-AF65-F5344CB8AC3E}">
        <p14:creationId xmlns:p14="http://schemas.microsoft.com/office/powerpoint/2010/main" val="1822293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C798F-4854-B34D-8ABC-E77534FC1CBE}" type="slidenum">
              <a:rPr lang="en-US" smtClean="0"/>
              <a:t>49</a:t>
            </a:fld>
            <a:endParaRPr lang="en-US"/>
          </a:p>
        </p:txBody>
      </p:sp>
    </p:spTree>
    <p:extLst>
      <p:ext uri="{BB962C8B-B14F-4D97-AF65-F5344CB8AC3E}">
        <p14:creationId xmlns:p14="http://schemas.microsoft.com/office/powerpoint/2010/main" val="14910199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from home by Gan </a:t>
            </a:r>
            <a:r>
              <a:rPr lang="en-US" dirty="0" err="1"/>
              <a:t>Khoon</a:t>
            </a:r>
            <a:r>
              <a:rPr lang="en-US" dirty="0"/>
              <a:t> Lay from the Noun Project</a:t>
            </a:r>
          </a:p>
        </p:txBody>
      </p:sp>
      <p:sp>
        <p:nvSpPr>
          <p:cNvPr id="4" name="Slide Number Placeholder 3"/>
          <p:cNvSpPr>
            <a:spLocks noGrp="1"/>
          </p:cNvSpPr>
          <p:nvPr>
            <p:ph type="sldNum" sz="quarter" idx="5"/>
          </p:nvPr>
        </p:nvSpPr>
        <p:spPr/>
        <p:txBody>
          <a:bodyPr/>
          <a:lstStyle/>
          <a:p>
            <a:fld id="{A99C798F-4854-B34D-8ABC-E77534FC1CBE}" type="slidenum">
              <a:rPr lang="en-US" smtClean="0"/>
              <a:t>55</a:t>
            </a:fld>
            <a:endParaRPr lang="en-US"/>
          </a:p>
        </p:txBody>
      </p:sp>
    </p:spTree>
    <p:extLst>
      <p:ext uri="{BB962C8B-B14F-4D97-AF65-F5344CB8AC3E}">
        <p14:creationId xmlns:p14="http://schemas.microsoft.com/office/powerpoint/2010/main" val="1971577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C798F-4854-B34D-8ABC-E77534FC1CBE}" type="slidenum">
              <a:rPr lang="en-US" smtClean="0"/>
              <a:t>57</a:t>
            </a:fld>
            <a:endParaRPr lang="en-US"/>
          </a:p>
        </p:txBody>
      </p:sp>
    </p:spTree>
    <p:extLst>
      <p:ext uri="{BB962C8B-B14F-4D97-AF65-F5344CB8AC3E}">
        <p14:creationId xmlns:p14="http://schemas.microsoft.com/office/powerpoint/2010/main" val="3455415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break by </a:t>
            </a:r>
            <a:r>
              <a:rPr lang="en-US" dirty="0" err="1"/>
              <a:t>faisalovers</a:t>
            </a:r>
            <a:r>
              <a:rPr lang="en-US" dirty="0"/>
              <a:t> from the Noun Project</a:t>
            </a:r>
          </a:p>
        </p:txBody>
      </p:sp>
      <p:sp>
        <p:nvSpPr>
          <p:cNvPr id="4" name="Slide Number Placeholder 3"/>
          <p:cNvSpPr>
            <a:spLocks noGrp="1"/>
          </p:cNvSpPr>
          <p:nvPr>
            <p:ph type="sldNum" sz="quarter" idx="5"/>
          </p:nvPr>
        </p:nvSpPr>
        <p:spPr/>
        <p:txBody>
          <a:bodyPr/>
          <a:lstStyle/>
          <a:p>
            <a:fld id="{A99C798F-4854-B34D-8ABC-E77534FC1CBE}" type="slidenum">
              <a:rPr lang="en-US" smtClean="0"/>
              <a:t>58</a:t>
            </a:fld>
            <a:endParaRPr lang="en-US"/>
          </a:p>
        </p:txBody>
      </p:sp>
    </p:spTree>
    <p:extLst>
      <p:ext uri="{BB962C8B-B14F-4D97-AF65-F5344CB8AC3E}">
        <p14:creationId xmlns:p14="http://schemas.microsoft.com/office/powerpoint/2010/main" val="3906514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C798F-4854-B34D-8ABC-E77534FC1CBE}" type="slidenum">
              <a:rPr lang="en-US" smtClean="0"/>
              <a:t>76</a:t>
            </a:fld>
            <a:endParaRPr lang="en-US"/>
          </a:p>
        </p:txBody>
      </p:sp>
    </p:spTree>
    <p:extLst>
      <p:ext uri="{BB962C8B-B14F-4D97-AF65-F5344CB8AC3E}">
        <p14:creationId xmlns:p14="http://schemas.microsoft.com/office/powerpoint/2010/main" val="2678597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product by </a:t>
            </a:r>
            <a:r>
              <a:rPr lang="en-US" dirty="0" err="1"/>
              <a:t>monkik</a:t>
            </a:r>
            <a:r>
              <a:rPr lang="en-US" dirty="0"/>
              <a:t> from the Noun Project</a:t>
            </a:r>
          </a:p>
        </p:txBody>
      </p:sp>
      <p:sp>
        <p:nvSpPr>
          <p:cNvPr id="4" name="Slide Number Placeholder 3"/>
          <p:cNvSpPr>
            <a:spLocks noGrp="1"/>
          </p:cNvSpPr>
          <p:nvPr>
            <p:ph type="sldNum" sz="quarter" idx="5"/>
          </p:nvPr>
        </p:nvSpPr>
        <p:spPr/>
        <p:txBody>
          <a:bodyPr/>
          <a:lstStyle/>
          <a:p>
            <a:fld id="{A99C798F-4854-B34D-8ABC-E77534FC1CBE}" type="slidenum">
              <a:rPr lang="en-US" smtClean="0"/>
              <a:t>11</a:t>
            </a:fld>
            <a:endParaRPr lang="en-US"/>
          </a:p>
        </p:txBody>
      </p:sp>
    </p:spTree>
    <p:extLst>
      <p:ext uri="{BB962C8B-B14F-4D97-AF65-F5344CB8AC3E}">
        <p14:creationId xmlns:p14="http://schemas.microsoft.com/office/powerpoint/2010/main" val="40585791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Theater by </a:t>
            </a:r>
            <a:r>
              <a:rPr lang="en-US" dirty="0" err="1"/>
              <a:t>Ayub</a:t>
            </a:r>
            <a:r>
              <a:rPr lang="en-US" dirty="0"/>
              <a:t> </a:t>
            </a:r>
            <a:r>
              <a:rPr lang="en-US" dirty="0" err="1"/>
              <a:t>Irawan</a:t>
            </a:r>
            <a:r>
              <a:rPr lang="en-US" dirty="0"/>
              <a:t> from the Noun Project</a:t>
            </a:r>
          </a:p>
        </p:txBody>
      </p:sp>
      <p:sp>
        <p:nvSpPr>
          <p:cNvPr id="4" name="Slide Number Placeholder 3"/>
          <p:cNvSpPr>
            <a:spLocks noGrp="1"/>
          </p:cNvSpPr>
          <p:nvPr>
            <p:ph type="sldNum" sz="quarter" idx="5"/>
          </p:nvPr>
        </p:nvSpPr>
        <p:spPr/>
        <p:txBody>
          <a:bodyPr/>
          <a:lstStyle/>
          <a:p>
            <a:fld id="{A99C798F-4854-B34D-8ABC-E77534FC1CBE}" type="slidenum">
              <a:rPr lang="en-US" smtClean="0"/>
              <a:t>77</a:t>
            </a:fld>
            <a:endParaRPr lang="en-US"/>
          </a:p>
        </p:txBody>
      </p:sp>
    </p:spTree>
    <p:extLst>
      <p:ext uri="{BB962C8B-B14F-4D97-AF65-F5344CB8AC3E}">
        <p14:creationId xmlns:p14="http://schemas.microsoft.com/office/powerpoint/2010/main" val="1117300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Thinking by </a:t>
            </a:r>
            <a:r>
              <a:rPr lang="en-US" dirty="0" err="1"/>
              <a:t>Laymik</a:t>
            </a:r>
            <a:r>
              <a:rPr lang="en-US" dirty="0"/>
              <a:t> from the Noun Project</a:t>
            </a:r>
          </a:p>
        </p:txBody>
      </p:sp>
      <p:sp>
        <p:nvSpPr>
          <p:cNvPr id="4" name="Slide Number Placeholder 3"/>
          <p:cNvSpPr>
            <a:spLocks noGrp="1"/>
          </p:cNvSpPr>
          <p:nvPr>
            <p:ph type="sldNum" sz="quarter" idx="5"/>
          </p:nvPr>
        </p:nvSpPr>
        <p:spPr/>
        <p:txBody>
          <a:bodyPr/>
          <a:lstStyle/>
          <a:p>
            <a:fld id="{A99C798F-4854-B34D-8ABC-E77534FC1CBE}" type="slidenum">
              <a:rPr lang="en-US" smtClean="0"/>
              <a:t>78</a:t>
            </a:fld>
            <a:endParaRPr lang="en-US"/>
          </a:p>
        </p:txBody>
      </p:sp>
    </p:spTree>
    <p:extLst>
      <p:ext uri="{BB962C8B-B14F-4D97-AF65-F5344CB8AC3E}">
        <p14:creationId xmlns:p14="http://schemas.microsoft.com/office/powerpoint/2010/main" val="4136106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Office Space is copyright 20</a:t>
            </a:r>
            <a:r>
              <a:rPr lang="en-US" baseline="30000" dirty="0"/>
              <a:t>th</a:t>
            </a:r>
            <a:r>
              <a:rPr lang="en-US" dirty="0"/>
              <a:t> Century Fox</a:t>
            </a:r>
          </a:p>
        </p:txBody>
      </p:sp>
      <p:sp>
        <p:nvSpPr>
          <p:cNvPr id="4" name="Slide Number Placeholder 3"/>
          <p:cNvSpPr>
            <a:spLocks noGrp="1"/>
          </p:cNvSpPr>
          <p:nvPr>
            <p:ph type="sldNum" sz="quarter" idx="5"/>
          </p:nvPr>
        </p:nvSpPr>
        <p:spPr/>
        <p:txBody>
          <a:bodyPr/>
          <a:lstStyle/>
          <a:p>
            <a:fld id="{A99C798F-4854-B34D-8ABC-E77534FC1CBE}" type="slidenum">
              <a:rPr lang="en-US" smtClean="0"/>
              <a:t>79</a:t>
            </a:fld>
            <a:endParaRPr lang="en-US"/>
          </a:p>
        </p:txBody>
      </p:sp>
    </p:spTree>
    <p:extLst>
      <p:ext uri="{BB962C8B-B14F-4D97-AF65-F5344CB8AC3E}">
        <p14:creationId xmlns:p14="http://schemas.microsoft.com/office/powerpoint/2010/main" val="1074647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C798F-4854-B34D-8ABC-E77534FC1CBE}" type="slidenum">
              <a:rPr lang="en-US" smtClean="0"/>
              <a:t>81</a:t>
            </a:fld>
            <a:endParaRPr lang="en-US"/>
          </a:p>
        </p:txBody>
      </p:sp>
    </p:spTree>
    <p:extLst>
      <p:ext uri="{BB962C8B-B14F-4D97-AF65-F5344CB8AC3E}">
        <p14:creationId xmlns:p14="http://schemas.microsoft.com/office/powerpoint/2010/main" val="2189800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C798F-4854-B34D-8ABC-E77534FC1CBE}" type="slidenum">
              <a:rPr lang="en-US" smtClean="0"/>
              <a:t>82</a:t>
            </a:fld>
            <a:endParaRPr lang="en-US"/>
          </a:p>
        </p:txBody>
      </p:sp>
    </p:spTree>
    <p:extLst>
      <p:ext uri="{BB962C8B-B14F-4D97-AF65-F5344CB8AC3E}">
        <p14:creationId xmlns:p14="http://schemas.microsoft.com/office/powerpoint/2010/main" val="37040482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deadline by Ralf </a:t>
            </a:r>
            <a:r>
              <a:rPr lang="en-US" dirty="0" err="1"/>
              <a:t>Schmitzer</a:t>
            </a:r>
            <a:r>
              <a:rPr lang="en-US" dirty="0"/>
              <a:t> from the Noun Project</a:t>
            </a:r>
          </a:p>
        </p:txBody>
      </p:sp>
      <p:sp>
        <p:nvSpPr>
          <p:cNvPr id="4" name="Slide Number Placeholder 3"/>
          <p:cNvSpPr>
            <a:spLocks noGrp="1"/>
          </p:cNvSpPr>
          <p:nvPr>
            <p:ph type="sldNum" sz="quarter" idx="5"/>
          </p:nvPr>
        </p:nvSpPr>
        <p:spPr/>
        <p:txBody>
          <a:bodyPr/>
          <a:lstStyle/>
          <a:p>
            <a:fld id="{A99C798F-4854-B34D-8ABC-E77534FC1CBE}" type="slidenum">
              <a:rPr lang="en-US" smtClean="0"/>
              <a:t>83</a:t>
            </a:fld>
            <a:endParaRPr lang="en-US"/>
          </a:p>
        </p:txBody>
      </p:sp>
    </p:spTree>
    <p:extLst>
      <p:ext uri="{BB962C8B-B14F-4D97-AF65-F5344CB8AC3E}">
        <p14:creationId xmlns:p14="http://schemas.microsoft.com/office/powerpoint/2010/main" val="3840784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configuration by </a:t>
            </a:r>
            <a:r>
              <a:rPr lang="en-US" dirty="0" err="1"/>
              <a:t>Dama</a:t>
            </a:r>
            <a:r>
              <a:rPr lang="en-US" dirty="0"/>
              <a:t> </a:t>
            </a:r>
            <a:r>
              <a:rPr lang="en-US" dirty="0" err="1"/>
              <a:t>Adhikara</a:t>
            </a:r>
            <a:r>
              <a:rPr lang="en-US" dirty="0"/>
              <a:t> from the Noun Project</a:t>
            </a:r>
          </a:p>
        </p:txBody>
      </p:sp>
      <p:sp>
        <p:nvSpPr>
          <p:cNvPr id="4" name="Slide Number Placeholder 3"/>
          <p:cNvSpPr>
            <a:spLocks noGrp="1"/>
          </p:cNvSpPr>
          <p:nvPr>
            <p:ph type="sldNum" sz="quarter" idx="5"/>
          </p:nvPr>
        </p:nvSpPr>
        <p:spPr/>
        <p:txBody>
          <a:bodyPr/>
          <a:lstStyle/>
          <a:p>
            <a:fld id="{A99C798F-4854-B34D-8ABC-E77534FC1CBE}" type="slidenum">
              <a:rPr lang="en-US" smtClean="0"/>
              <a:t>93</a:t>
            </a:fld>
            <a:endParaRPr lang="en-US"/>
          </a:p>
        </p:txBody>
      </p:sp>
    </p:spTree>
    <p:extLst>
      <p:ext uri="{BB962C8B-B14F-4D97-AF65-F5344CB8AC3E}">
        <p14:creationId xmlns:p14="http://schemas.microsoft.com/office/powerpoint/2010/main" val="14848340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Binoculars by Gan </a:t>
            </a:r>
            <a:r>
              <a:rPr lang="en-US" dirty="0" err="1"/>
              <a:t>Khoon</a:t>
            </a:r>
            <a:r>
              <a:rPr lang="en-US" dirty="0"/>
              <a:t> Lay from the Noun Project</a:t>
            </a:r>
          </a:p>
        </p:txBody>
      </p:sp>
      <p:sp>
        <p:nvSpPr>
          <p:cNvPr id="4" name="Slide Number Placeholder 3"/>
          <p:cNvSpPr>
            <a:spLocks noGrp="1"/>
          </p:cNvSpPr>
          <p:nvPr>
            <p:ph type="sldNum" sz="quarter" idx="5"/>
          </p:nvPr>
        </p:nvSpPr>
        <p:spPr/>
        <p:txBody>
          <a:bodyPr/>
          <a:lstStyle/>
          <a:p>
            <a:fld id="{A99C798F-4854-B34D-8ABC-E77534FC1CBE}" type="slidenum">
              <a:rPr lang="en-US" smtClean="0"/>
              <a:t>95</a:t>
            </a:fld>
            <a:endParaRPr lang="en-US"/>
          </a:p>
        </p:txBody>
      </p:sp>
    </p:spTree>
    <p:extLst>
      <p:ext uri="{BB962C8B-B14F-4D97-AF65-F5344CB8AC3E}">
        <p14:creationId xmlns:p14="http://schemas.microsoft.com/office/powerpoint/2010/main" val="1223971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C798F-4854-B34D-8ABC-E77534FC1CBE}" type="slidenum">
              <a:rPr lang="en-US" smtClean="0"/>
              <a:t>96</a:t>
            </a:fld>
            <a:endParaRPr lang="en-US"/>
          </a:p>
        </p:txBody>
      </p:sp>
    </p:spTree>
    <p:extLst>
      <p:ext uri="{BB962C8B-B14F-4D97-AF65-F5344CB8AC3E}">
        <p14:creationId xmlns:p14="http://schemas.microsoft.com/office/powerpoint/2010/main" val="1183583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Theater by </a:t>
            </a:r>
            <a:r>
              <a:rPr lang="en-US" dirty="0" err="1"/>
              <a:t>Ayub</a:t>
            </a:r>
            <a:r>
              <a:rPr lang="en-US" dirty="0"/>
              <a:t> </a:t>
            </a:r>
            <a:r>
              <a:rPr lang="en-US" dirty="0" err="1"/>
              <a:t>Irawan</a:t>
            </a:r>
            <a:r>
              <a:rPr lang="en-US" dirty="0"/>
              <a:t> from the Noun Project</a:t>
            </a:r>
          </a:p>
        </p:txBody>
      </p:sp>
      <p:sp>
        <p:nvSpPr>
          <p:cNvPr id="4" name="Slide Number Placeholder 3"/>
          <p:cNvSpPr>
            <a:spLocks noGrp="1"/>
          </p:cNvSpPr>
          <p:nvPr>
            <p:ph type="sldNum" sz="quarter" idx="5"/>
          </p:nvPr>
        </p:nvSpPr>
        <p:spPr/>
        <p:txBody>
          <a:bodyPr/>
          <a:lstStyle/>
          <a:p>
            <a:fld id="{A99C798F-4854-B34D-8ABC-E77534FC1CBE}" type="slidenum">
              <a:rPr lang="en-US" smtClean="0"/>
              <a:t>97</a:t>
            </a:fld>
            <a:endParaRPr lang="en-US"/>
          </a:p>
        </p:txBody>
      </p:sp>
    </p:spTree>
    <p:extLst>
      <p:ext uri="{BB962C8B-B14F-4D97-AF65-F5344CB8AC3E}">
        <p14:creationId xmlns:p14="http://schemas.microsoft.com/office/powerpoint/2010/main" val="3884572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mainframe by Creative Stall from the Noun Project</a:t>
            </a:r>
          </a:p>
        </p:txBody>
      </p:sp>
      <p:sp>
        <p:nvSpPr>
          <p:cNvPr id="4" name="Slide Number Placeholder 3"/>
          <p:cNvSpPr>
            <a:spLocks noGrp="1"/>
          </p:cNvSpPr>
          <p:nvPr>
            <p:ph type="sldNum" sz="quarter" idx="5"/>
          </p:nvPr>
        </p:nvSpPr>
        <p:spPr/>
        <p:txBody>
          <a:bodyPr/>
          <a:lstStyle/>
          <a:p>
            <a:fld id="{A99C798F-4854-B34D-8ABC-E77534FC1CBE}" type="slidenum">
              <a:rPr lang="en-US" smtClean="0"/>
              <a:t>12</a:t>
            </a:fld>
            <a:endParaRPr lang="en-US"/>
          </a:p>
        </p:txBody>
      </p:sp>
    </p:spTree>
    <p:extLst>
      <p:ext uri="{BB962C8B-B14F-4D97-AF65-F5344CB8AC3E}">
        <p14:creationId xmlns:p14="http://schemas.microsoft.com/office/powerpoint/2010/main" val="1917977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9C798F-4854-B34D-8ABC-E77534FC1CBE}" type="slidenum">
              <a:rPr lang="en-US" smtClean="0"/>
              <a:t>100</a:t>
            </a:fld>
            <a:endParaRPr lang="en-US"/>
          </a:p>
        </p:txBody>
      </p:sp>
    </p:spTree>
    <p:extLst>
      <p:ext uri="{BB962C8B-B14F-4D97-AF65-F5344CB8AC3E}">
        <p14:creationId xmlns:p14="http://schemas.microsoft.com/office/powerpoint/2010/main" val="9212007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Calendar Tasks Manager by ✦ </a:t>
            </a:r>
            <a:r>
              <a:rPr lang="en-US" dirty="0" err="1"/>
              <a:t>Shmidt</a:t>
            </a:r>
            <a:r>
              <a:rPr lang="en-US" dirty="0"/>
              <a:t> Sergey ✦ from the Noun Project</a:t>
            </a:r>
          </a:p>
        </p:txBody>
      </p:sp>
      <p:sp>
        <p:nvSpPr>
          <p:cNvPr id="4" name="Slide Number Placeholder 3"/>
          <p:cNvSpPr>
            <a:spLocks noGrp="1"/>
          </p:cNvSpPr>
          <p:nvPr>
            <p:ph type="sldNum" sz="quarter" idx="5"/>
          </p:nvPr>
        </p:nvSpPr>
        <p:spPr/>
        <p:txBody>
          <a:bodyPr/>
          <a:lstStyle/>
          <a:p>
            <a:fld id="{A99C798F-4854-B34D-8ABC-E77534FC1CBE}" type="slidenum">
              <a:rPr lang="en-US" smtClean="0"/>
              <a:t>102</a:t>
            </a:fld>
            <a:endParaRPr lang="en-US"/>
          </a:p>
        </p:txBody>
      </p:sp>
    </p:spTree>
    <p:extLst>
      <p:ext uri="{BB962C8B-B14F-4D97-AF65-F5344CB8AC3E}">
        <p14:creationId xmlns:p14="http://schemas.microsoft.com/office/powerpoint/2010/main" val="365273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wave by </a:t>
            </a:r>
            <a:r>
              <a:rPr lang="en-US" dirty="0" err="1"/>
              <a:t>HeadsOfBirds</a:t>
            </a:r>
            <a:r>
              <a:rPr lang="en-US" dirty="0"/>
              <a:t> from the Noun Project</a:t>
            </a:r>
          </a:p>
        </p:txBody>
      </p:sp>
      <p:sp>
        <p:nvSpPr>
          <p:cNvPr id="4" name="Slide Number Placeholder 3"/>
          <p:cNvSpPr>
            <a:spLocks noGrp="1"/>
          </p:cNvSpPr>
          <p:nvPr>
            <p:ph type="sldNum" sz="quarter" idx="5"/>
          </p:nvPr>
        </p:nvSpPr>
        <p:spPr/>
        <p:txBody>
          <a:bodyPr/>
          <a:lstStyle/>
          <a:p>
            <a:fld id="{A99C798F-4854-B34D-8ABC-E77534FC1CBE}" type="slidenum">
              <a:rPr lang="en-US" smtClean="0"/>
              <a:t>103</a:t>
            </a:fld>
            <a:endParaRPr lang="en-US"/>
          </a:p>
        </p:txBody>
      </p:sp>
    </p:spTree>
    <p:extLst>
      <p:ext uri="{BB962C8B-B14F-4D97-AF65-F5344CB8AC3E}">
        <p14:creationId xmlns:p14="http://schemas.microsoft.com/office/powerpoint/2010/main" val="3992476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world by Pascal </a:t>
            </a:r>
            <a:r>
              <a:rPr lang="en-US" dirty="0" err="1"/>
              <a:t>Heß</a:t>
            </a:r>
            <a:r>
              <a:rPr lang="en-US" dirty="0"/>
              <a:t> from the Noun Project</a:t>
            </a:r>
          </a:p>
        </p:txBody>
      </p:sp>
      <p:sp>
        <p:nvSpPr>
          <p:cNvPr id="4" name="Slide Number Placeholder 3"/>
          <p:cNvSpPr>
            <a:spLocks noGrp="1"/>
          </p:cNvSpPr>
          <p:nvPr>
            <p:ph type="sldNum" sz="quarter" idx="5"/>
          </p:nvPr>
        </p:nvSpPr>
        <p:spPr/>
        <p:txBody>
          <a:bodyPr/>
          <a:lstStyle/>
          <a:p>
            <a:fld id="{A99C798F-4854-B34D-8ABC-E77534FC1CBE}" type="slidenum">
              <a:rPr lang="en-US" smtClean="0"/>
              <a:t>14</a:t>
            </a:fld>
            <a:endParaRPr lang="en-US"/>
          </a:p>
        </p:txBody>
      </p:sp>
    </p:spTree>
    <p:extLst>
      <p:ext uri="{BB962C8B-B14F-4D97-AF65-F5344CB8AC3E}">
        <p14:creationId xmlns:p14="http://schemas.microsoft.com/office/powerpoint/2010/main" val="767627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integration by Gregor </a:t>
            </a:r>
            <a:r>
              <a:rPr lang="en-US" dirty="0" err="1"/>
              <a:t>Cresnar</a:t>
            </a:r>
            <a:r>
              <a:rPr lang="en-US" dirty="0"/>
              <a:t> from the Noun Project</a:t>
            </a:r>
          </a:p>
        </p:txBody>
      </p:sp>
      <p:sp>
        <p:nvSpPr>
          <p:cNvPr id="4" name="Slide Number Placeholder 3"/>
          <p:cNvSpPr>
            <a:spLocks noGrp="1"/>
          </p:cNvSpPr>
          <p:nvPr>
            <p:ph type="sldNum" sz="quarter" idx="5"/>
          </p:nvPr>
        </p:nvSpPr>
        <p:spPr/>
        <p:txBody>
          <a:bodyPr/>
          <a:lstStyle/>
          <a:p>
            <a:fld id="{A99C798F-4854-B34D-8ABC-E77534FC1CBE}" type="slidenum">
              <a:rPr lang="en-US" smtClean="0"/>
              <a:t>15</a:t>
            </a:fld>
            <a:endParaRPr lang="en-US"/>
          </a:p>
        </p:txBody>
      </p:sp>
    </p:spTree>
    <p:extLst>
      <p:ext uri="{BB962C8B-B14F-4D97-AF65-F5344CB8AC3E}">
        <p14:creationId xmlns:p14="http://schemas.microsoft.com/office/powerpoint/2010/main" val="402420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Office Space is copyright 20</a:t>
            </a:r>
            <a:r>
              <a:rPr lang="en-US" baseline="30000" dirty="0"/>
              <a:t>th</a:t>
            </a:r>
            <a:r>
              <a:rPr lang="en-US" dirty="0"/>
              <a:t> Century Fox</a:t>
            </a:r>
          </a:p>
        </p:txBody>
      </p:sp>
      <p:sp>
        <p:nvSpPr>
          <p:cNvPr id="4" name="Slide Number Placeholder 3"/>
          <p:cNvSpPr>
            <a:spLocks noGrp="1"/>
          </p:cNvSpPr>
          <p:nvPr>
            <p:ph type="sldNum" sz="quarter" idx="5"/>
          </p:nvPr>
        </p:nvSpPr>
        <p:spPr/>
        <p:txBody>
          <a:bodyPr/>
          <a:lstStyle/>
          <a:p>
            <a:fld id="{A99C798F-4854-B34D-8ABC-E77534FC1CBE}" type="slidenum">
              <a:rPr lang="en-US" smtClean="0"/>
              <a:t>17</a:t>
            </a:fld>
            <a:endParaRPr lang="en-US"/>
          </a:p>
        </p:txBody>
      </p:sp>
    </p:spTree>
    <p:extLst>
      <p:ext uri="{BB962C8B-B14F-4D97-AF65-F5344CB8AC3E}">
        <p14:creationId xmlns:p14="http://schemas.microsoft.com/office/powerpoint/2010/main" val="163343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deadline by Ralf </a:t>
            </a:r>
            <a:r>
              <a:rPr lang="en-US" dirty="0" err="1"/>
              <a:t>Schmitzer</a:t>
            </a:r>
            <a:r>
              <a:rPr lang="en-US" dirty="0"/>
              <a:t> from the Noun Project</a:t>
            </a:r>
          </a:p>
        </p:txBody>
      </p:sp>
      <p:sp>
        <p:nvSpPr>
          <p:cNvPr id="4" name="Slide Number Placeholder 3"/>
          <p:cNvSpPr>
            <a:spLocks noGrp="1"/>
          </p:cNvSpPr>
          <p:nvPr>
            <p:ph type="sldNum" sz="quarter" idx="5"/>
          </p:nvPr>
        </p:nvSpPr>
        <p:spPr/>
        <p:txBody>
          <a:bodyPr/>
          <a:lstStyle/>
          <a:p>
            <a:fld id="{A99C798F-4854-B34D-8ABC-E77534FC1CBE}" type="slidenum">
              <a:rPr lang="en-US" smtClean="0"/>
              <a:t>18</a:t>
            </a:fld>
            <a:endParaRPr lang="en-US"/>
          </a:p>
        </p:txBody>
      </p:sp>
    </p:spTree>
    <p:extLst>
      <p:ext uri="{BB962C8B-B14F-4D97-AF65-F5344CB8AC3E}">
        <p14:creationId xmlns:p14="http://schemas.microsoft.com/office/powerpoint/2010/main" val="2438535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documents by </a:t>
            </a:r>
            <a:r>
              <a:rPr lang="en-US" dirty="0" err="1"/>
              <a:t>GreenHill</a:t>
            </a:r>
            <a:r>
              <a:rPr lang="en-US" dirty="0"/>
              <a:t> from the Noun Project</a:t>
            </a:r>
          </a:p>
        </p:txBody>
      </p:sp>
      <p:sp>
        <p:nvSpPr>
          <p:cNvPr id="4" name="Slide Number Placeholder 3"/>
          <p:cNvSpPr>
            <a:spLocks noGrp="1"/>
          </p:cNvSpPr>
          <p:nvPr>
            <p:ph type="sldNum" sz="quarter" idx="5"/>
          </p:nvPr>
        </p:nvSpPr>
        <p:spPr/>
        <p:txBody>
          <a:bodyPr/>
          <a:lstStyle/>
          <a:p>
            <a:fld id="{A99C798F-4854-B34D-8ABC-E77534FC1CBE}" type="slidenum">
              <a:rPr lang="en-US" smtClean="0"/>
              <a:t>19</a:t>
            </a:fld>
            <a:endParaRPr lang="en-US"/>
          </a:p>
        </p:txBody>
      </p:sp>
    </p:spTree>
    <p:extLst>
      <p:ext uri="{BB962C8B-B14F-4D97-AF65-F5344CB8AC3E}">
        <p14:creationId xmlns:p14="http://schemas.microsoft.com/office/powerpoint/2010/main" val="1413719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9C798F-4854-B34D-8ABC-E77534FC1CBE}" type="slidenum">
              <a:rPr lang="en-US" smtClean="0"/>
              <a:t>21</a:t>
            </a:fld>
            <a:endParaRPr lang="en-US"/>
          </a:p>
        </p:txBody>
      </p:sp>
    </p:spTree>
    <p:extLst>
      <p:ext uri="{BB962C8B-B14F-4D97-AF65-F5344CB8AC3E}">
        <p14:creationId xmlns:p14="http://schemas.microsoft.com/office/powerpoint/2010/main" val="3562802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a:prstGeom prst="rect">
            <a:avLst/>
          </a:prstGeom>
        </p:spPr>
        <p:txBody>
          <a:bodyPr/>
          <a:lstStyle>
            <a:lvl1pPr>
              <a:defRPr cap="all" baseline="0">
                <a:latin typeface="Helvetica Neue Condensed Bold"/>
              </a:defRPr>
            </a:lvl1pPr>
          </a:lstStyle>
          <a:p>
            <a:r>
              <a:rPr lang="en-US"/>
              <a:t>Click to edit Master title style</a:t>
            </a:r>
            <a:endParaRPr lang="en-US" dirty="0"/>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a:solidFill>
                  <a:schemeClr val="tx1">
                    <a:tint val="75000"/>
                  </a:schemeClr>
                </a:solidFill>
                <a:latin typeface="Helvetica Neue Condensed Bol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E78AEC24-B2BA-8241-8AD5-FA6BD2714D47}" type="datetimeFigureOut">
              <a:rPr lang="en-US" smtClean="0"/>
              <a:t>8/17/20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0DE1F5FE-373F-9D44-A548-AD66EB7E2051}" type="slidenum">
              <a:rPr lang="en-US" smtClean="0"/>
              <a:t>‹#›</a:t>
            </a:fld>
            <a:endParaRPr lang="en-US"/>
          </a:p>
        </p:txBody>
      </p:sp>
    </p:spTree>
    <p:extLst>
      <p:ext uri="{BB962C8B-B14F-4D97-AF65-F5344CB8AC3E}">
        <p14:creationId xmlns:p14="http://schemas.microsoft.com/office/powerpoint/2010/main" val="18567557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b="0" i="0">
                <a:latin typeface="Helvetica Neue Bold Condensed"/>
                <a:cs typeface="Helvetica Neue Bold Condensed"/>
              </a:defRPr>
            </a:lvl1pPr>
          </a:lstStyle>
          <a:p>
            <a:fld id="{E78AEC24-B2BA-8241-8AD5-FA6BD2714D47}"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lvl1pPr>
              <a:defRPr b="0" i="0">
                <a:latin typeface="Helvetica Neue Bold Condensed"/>
                <a:cs typeface="Helvetica Neue Bold Condensed"/>
              </a:defRPr>
            </a:lvl1pPr>
          </a:lstStyle>
          <a:p>
            <a:fld id="{0DE1F5FE-373F-9D44-A548-AD66EB7E2051}" type="slidenum">
              <a:rPr lang="en-US" smtClean="0"/>
              <a:pPr/>
              <a:t>‹#›</a:t>
            </a:fld>
            <a:endParaRPr lang="en-US"/>
          </a:p>
        </p:txBody>
      </p:sp>
    </p:spTree>
    <p:extLst>
      <p:ext uri="{BB962C8B-B14F-4D97-AF65-F5344CB8AC3E}">
        <p14:creationId xmlns:p14="http://schemas.microsoft.com/office/powerpoint/2010/main" val="2828518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lvl1pPr>
              <a:defRPr b="0" i="0">
                <a:latin typeface="Helvetica Neue Bold Condensed"/>
                <a:cs typeface="Helvetica Neue Bold Condensed"/>
              </a:defRPr>
            </a:lvl1pPr>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b="0" i="0">
                <a:latin typeface="Helvetica Neue Bold Condensed"/>
                <a:cs typeface="Helvetica Neue Bold Condensed"/>
              </a:defRPr>
            </a:lvl1pPr>
          </a:lstStyle>
          <a:p>
            <a:fld id="{E78AEC24-B2BA-8241-8AD5-FA6BD2714D47}"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lvl1pPr>
              <a:defRPr b="0" i="0">
                <a:latin typeface="Helvetica Neue Bold Condensed"/>
                <a:cs typeface="Helvetica Neue Bold Condensed"/>
              </a:defRPr>
            </a:lvl1pPr>
          </a:lstStyle>
          <a:p>
            <a:fld id="{0DE1F5FE-373F-9D44-A548-AD66EB7E2051}" type="slidenum">
              <a:rPr lang="en-US" smtClean="0"/>
              <a:pPr/>
              <a:t>‹#›</a:t>
            </a:fld>
            <a:endParaRPr lang="en-US"/>
          </a:p>
        </p:txBody>
      </p:sp>
    </p:spTree>
    <p:extLst>
      <p:ext uri="{BB962C8B-B14F-4D97-AF65-F5344CB8AC3E}">
        <p14:creationId xmlns:p14="http://schemas.microsoft.com/office/powerpoint/2010/main" val="4761681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b="0" i="0">
                <a:solidFill>
                  <a:schemeClr val="tx1">
                    <a:tint val="75000"/>
                  </a:schemeClr>
                </a:solidFill>
                <a:latin typeface="Helvetica Neue Bold Condensed"/>
                <a:cs typeface="Helvetica Neue Bold Condense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D227EA23-2F40-CA43-9BE2-7BA6B5DA17F4}"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B6B34E67-2BD0-4A47-8BC2-95A45B381D65}" type="slidenum">
              <a:rPr lang="en-US" smtClean="0"/>
              <a:pPr/>
              <a:t>‹#›</a:t>
            </a:fld>
            <a:endParaRPr lang="en-US"/>
          </a:p>
        </p:txBody>
      </p:sp>
    </p:spTree>
    <p:extLst>
      <p:ext uri="{BB962C8B-B14F-4D97-AF65-F5344CB8AC3E}">
        <p14:creationId xmlns:p14="http://schemas.microsoft.com/office/powerpoint/2010/main" val="22479040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D227EA23-2F40-CA43-9BE2-7BA6B5DA17F4}"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B6B34E67-2BD0-4A47-8BC2-95A45B381D65}" type="slidenum">
              <a:rPr lang="en-US" smtClean="0"/>
              <a:pPr/>
              <a:t>‹#›</a:t>
            </a:fld>
            <a:endParaRPr lang="en-US"/>
          </a:p>
        </p:txBody>
      </p:sp>
    </p:spTree>
    <p:extLst>
      <p:ext uri="{BB962C8B-B14F-4D97-AF65-F5344CB8AC3E}">
        <p14:creationId xmlns:p14="http://schemas.microsoft.com/office/powerpoint/2010/main" val="3487363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a:prstGeom prst="rect">
            <a:avLst/>
          </a:prstGeom>
        </p:spPr>
        <p:txBody>
          <a:bodyPr anchor="t"/>
          <a:lstStyle>
            <a:lvl1pPr algn="l">
              <a:defRPr sz="4000" b="0" i="0" cap="all">
                <a:latin typeface="Helvetica Neue Bold Condensed"/>
                <a:cs typeface="Helvetica Neue Bold Condensed"/>
              </a:defRPr>
            </a:lvl1pPr>
          </a:lstStyle>
          <a:p>
            <a:r>
              <a:rPr lang="en-US"/>
              <a:t>Click to edit Master title style</a:t>
            </a:r>
          </a:p>
        </p:txBody>
      </p:sp>
      <p:sp>
        <p:nvSpPr>
          <p:cNvPr id="3" name="Text Placeholder 2"/>
          <p:cNvSpPr>
            <a:spLocks noGrp="1"/>
          </p:cNvSpPr>
          <p:nvPr>
            <p:ph type="body" idx="1"/>
          </p:nvPr>
        </p:nvSpPr>
        <p:spPr>
          <a:xfrm>
            <a:off x="722313" y="2179638"/>
            <a:ext cx="7772400" cy="1125537"/>
          </a:xfrm>
          <a:prstGeom prst="rect">
            <a:avLst/>
          </a:prstGeom>
        </p:spPr>
        <p:txBody>
          <a:bodyPr anchor="b"/>
          <a:lstStyle>
            <a:lvl1pPr marL="0" indent="0">
              <a:buNone/>
              <a:defRPr sz="2000" b="0" i="0">
                <a:solidFill>
                  <a:schemeClr val="tx1">
                    <a:tint val="75000"/>
                  </a:schemeClr>
                </a:solidFill>
                <a:latin typeface="Helvetica Neue Bold Condensed"/>
                <a:cs typeface="Helvetica Neue Bold Condensed"/>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D227EA23-2F40-CA43-9BE2-7BA6B5DA17F4}"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B6B34E67-2BD0-4A47-8BC2-95A45B381D65}" type="slidenum">
              <a:rPr lang="en-US" smtClean="0"/>
              <a:pPr/>
              <a:t>‹#›</a:t>
            </a:fld>
            <a:endParaRPr lang="en-US"/>
          </a:p>
        </p:txBody>
      </p:sp>
    </p:spTree>
    <p:extLst>
      <p:ext uri="{BB962C8B-B14F-4D97-AF65-F5344CB8AC3E}">
        <p14:creationId xmlns:p14="http://schemas.microsoft.com/office/powerpoint/2010/main" val="8230292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Content Placeholder 2"/>
          <p:cNvSpPr>
            <a:spLocks noGrp="1"/>
          </p:cNvSpPr>
          <p:nvPr>
            <p:ph sz="half" idx="1"/>
          </p:nvPr>
        </p:nvSpPr>
        <p:spPr>
          <a:xfrm>
            <a:off x="457200" y="1200150"/>
            <a:ext cx="4038600" cy="3394075"/>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D227EA23-2F40-CA43-9BE2-7BA6B5DA17F4}" type="datetimeFigureOut">
              <a:rPr lang="en-US" smtClean="0"/>
              <a:pPr/>
              <a:t>8/17/20</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B6B34E67-2BD0-4A47-8BC2-95A45B381D65}" type="slidenum">
              <a:rPr lang="en-US" smtClean="0"/>
              <a:pPr/>
              <a:t>‹#›</a:t>
            </a:fld>
            <a:endParaRPr lang="en-US"/>
          </a:p>
        </p:txBody>
      </p:sp>
    </p:spTree>
    <p:extLst>
      <p:ext uri="{BB962C8B-B14F-4D97-AF65-F5344CB8AC3E}">
        <p14:creationId xmlns:p14="http://schemas.microsoft.com/office/powerpoint/2010/main" val="3664756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a:prstGeom prst="rect">
            <a:avLst/>
          </a:prstGeom>
        </p:spPr>
        <p:txBody>
          <a:bodyPr anchor="b"/>
          <a:lstStyle>
            <a:lvl1pPr marL="0" indent="0">
              <a:buNone/>
              <a:defRPr sz="2400" b="0" i="0">
                <a:latin typeface="Helvetica Neue Bold Condensed"/>
                <a:cs typeface="Helvetica Neue Bold Condense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a:prstGeom prst="rect">
            <a:avLst/>
          </a:prstGeom>
        </p:spPr>
        <p:txBody>
          <a:bodyPr/>
          <a:lstStyle>
            <a:lvl1pPr>
              <a:defRPr sz="2400" b="0" i="0">
                <a:latin typeface="Helvetica Neue Bold Condensed"/>
                <a:cs typeface="Helvetica Neue Bold Condensed"/>
              </a:defRPr>
            </a:lvl1pPr>
            <a:lvl2pPr>
              <a:defRPr sz="2000" b="0" i="0">
                <a:latin typeface="Helvetica Neue Bold Condensed"/>
                <a:cs typeface="Helvetica Neue Bold Condensed"/>
              </a:defRPr>
            </a:lvl2pPr>
            <a:lvl3pPr>
              <a:defRPr sz="1800" b="0" i="0">
                <a:latin typeface="Helvetica Neue Bold Condensed"/>
                <a:cs typeface="Helvetica Neue Bold Condensed"/>
              </a:defRPr>
            </a:lvl3pPr>
            <a:lvl4pPr>
              <a:defRPr sz="1600" b="0" i="0">
                <a:latin typeface="Helvetica Neue Bold Condensed"/>
                <a:cs typeface="Helvetica Neue Bold Condensed"/>
              </a:defRPr>
            </a:lvl4pPr>
            <a:lvl5pPr>
              <a:defRPr sz="1600" b="0" i="0">
                <a:latin typeface="Helvetica Neue Bold Condensed"/>
                <a:cs typeface="Helvetica Neue Bold Condensed"/>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a:prstGeom prst="rect">
            <a:avLst/>
          </a:prstGeom>
        </p:spPr>
        <p:txBody>
          <a:bodyPr anchor="b"/>
          <a:lstStyle>
            <a:lvl1pPr marL="0" indent="0">
              <a:buNone/>
              <a:defRPr sz="2400" b="0" i="0">
                <a:latin typeface="Helvetica Neue Bold Condensed"/>
                <a:cs typeface="Helvetica Neue Bold Condense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a:prstGeom prst="rect">
            <a:avLst/>
          </a:prstGeom>
        </p:spPr>
        <p:txBody>
          <a:bodyPr/>
          <a:lstStyle>
            <a:lvl1pPr>
              <a:defRPr sz="2400" b="0" i="0">
                <a:latin typeface="Helvetica Neue Bold Condensed"/>
                <a:cs typeface="Helvetica Neue Bold Condensed"/>
              </a:defRPr>
            </a:lvl1pPr>
            <a:lvl2pPr>
              <a:defRPr sz="2000" b="0" i="0">
                <a:latin typeface="Helvetica Neue Bold Condensed"/>
                <a:cs typeface="Helvetica Neue Bold Condensed"/>
              </a:defRPr>
            </a:lvl2pPr>
            <a:lvl3pPr>
              <a:defRPr sz="1800" b="0" i="0">
                <a:latin typeface="Helvetica Neue Bold Condensed"/>
                <a:cs typeface="Helvetica Neue Bold Condensed"/>
              </a:defRPr>
            </a:lvl3pPr>
            <a:lvl4pPr>
              <a:defRPr sz="1600" b="0" i="0">
                <a:latin typeface="Helvetica Neue Bold Condensed"/>
                <a:cs typeface="Helvetica Neue Bold Condensed"/>
              </a:defRPr>
            </a:lvl4pPr>
            <a:lvl5pPr>
              <a:defRPr sz="1600" b="0" i="0">
                <a:latin typeface="Helvetica Neue Bold Condensed"/>
                <a:cs typeface="Helvetica Neue Bold Condensed"/>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D227EA23-2F40-CA43-9BE2-7BA6B5DA17F4}" type="datetimeFigureOut">
              <a:rPr lang="en-US" smtClean="0"/>
              <a:pPr/>
              <a:t>8/17/20</a:t>
            </a:fld>
            <a:endParaRPr lang="en-US"/>
          </a:p>
        </p:txBody>
      </p:sp>
      <p:sp>
        <p:nvSpPr>
          <p:cNvPr id="8" name="Footer Placeholder 7"/>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9" name="Slide Number Placeholder 8"/>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B6B34E67-2BD0-4A47-8BC2-95A45B381D65}" type="slidenum">
              <a:rPr lang="en-US" smtClean="0"/>
              <a:pPr/>
              <a:t>‹#›</a:t>
            </a:fld>
            <a:endParaRPr lang="en-US"/>
          </a:p>
        </p:txBody>
      </p:sp>
    </p:spTree>
    <p:extLst>
      <p:ext uri="{BB962C8B-B14F-4D97-AF65-F5344CB8AC3E}">
        <p14:creationId xmlns:p14="http://schemas.microsoft.com/office/powerpoint/2010/main" val="3744541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Date Placeholder 2"/>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D227EA23-2F40-CA43-9BE2-7BA6B5DA17F4}" type="datetimeFigureOut">
              <a:rPr lang="en-US" smtClean="0"/>
              <a:pPr/>
              <a:t>8/17/20</a:t>
            </a:fld>
            <a:endParaRPr lang="en-US"/>
          </a:p>
        </p:txBody>
      </p:sp>
      <p:sp>
        <p:nvSpPr>
          <p:cNvPr id="4" name="Footer Placeholder 3"/>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5" name="Slide Number Placeholder 4"/>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B6B34E67-2BD0-4A47-8BC2-95A45B381D65}" type="slidenum">
              <a:rPr lang="en-US" smtClean="0"/>
              <a:pPr/>
              <a:t>‹#›</a:t>
            </a:fld>
            <a:endParaRPr lang="en-US"/>
          </a:p>
        </p:txBody>
      </p:sp>
    </p:spTree>
    <p:extLst>
      <p:ext uri="{BB962C8B-B14F-4D97-AF65-F5344CB8AC3E}">
        <p14:creationId xmlns:p14="http://schemas.microsoft.com/office/powerpoint/2010/main" val="28761811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D227EA23-2F40-CA43-9BE2-7BA6B5DA17F4}" type="datetimeFigureOut">
              <a:rPr lang="en-US" smtClean="0"/>
              <a:pPr/>
              <a:t>8/17/20</a:t>
            </a:fld>
            <a:endParaRPr lang="en-US"/>
          </a:p>
        </p:txBody>
      </p:sp>
      <p:sp>
        <p:nvSpPr>
          <p:cNvPr id="3" name="Footer Placeholder 2"/>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4" name="Slide Number Placeholder 3"/>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B6B34E67-2BD0-4A47-8BC2-95A45B381D65}" type="slidenum">
              <a:rPr lang="en-US" smtClean="0"/>
              <a:pPr/>
              <a:t>‹#›</a:t>
            </a:fld>
            <a:endParaRPr lang="en-US"/>
          </a:p>
        </p:txBody>
      </p:sp>
    </p:spTree>
    <p:extLst>
      <p:ext uri="{BB962C8B-B14F-4D97-AF65-F5344CB8AC3E}">
        <p14:creationId xmlns:p14="http://schemas.microsoft.com/office/powerpoint/2010/main" val="335195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a:prstGeom prst="rect">
            <a:avLst/>
          </a:prstGeom>
        </p:spPr>
        <p:txBody>
          <a:bodyPr anchor="b"/>
          <a:lstStyle>
            <a:lvl1pPr algn="l">
              <a:defRPr sz="2000" b="0" i="0">
                <a:latin typeface="Helvetica Neue Bold Condensed"/>
                <a:cs typeface="Helvetica Neue Bold Condensed"/>
              </a:defRPr>
            </a:lvl1pPr>
          </a:lstStyle>
          <a:p>
            <a:r>
              <a:rPr lang="en-US"/>
              <a:t>Click to edit Master title style</a:t>
            </a:r>
          </a:p>
        </p:txBody>
      </p:sp>
      <p:sp>
        <p:nvSpPr>
          <p:cNvPr id="3" name="Content Placeholder 2"/>
          <p:cNvSpPr>
            <a:spLocks noGrp="1"/>
          </p:cNvSpPr>
          <p:nvPr>
            <p:ph idx="1"/>
          </p:nvPr>
        </p:nvSpPr>
        <p:spPr>
          <a:xfrm>
            <a:off x="3575050" y="204788"/>
            <a:ext cx="5111750" cy="4389437"/>
          </a:xfrm>
          <a:prstGeom prst="rect">
            <a:avLst/>
          </a:prstGeom>
        </p:spPr>
        <p:txBody>
          <a:bodyPr/>
          <a:lstStyle>
            <a:lvl1pPr>
              <a:defRPr sz="3200" b="0" i="0">
                <a:latin typeface="Helvetica Neue Bold Condensed"/>
                <a:cs typeface="Helvetica Neue Bold Condensed"/>
              </a:defRPr>
            </a:lvl1pPr>
            <a:lvl2pPr>
              <a:defRPr sz="2800" b="0" i="0">
                <a:latin typeface="Helvetica Neue Bold Condensed"/>
                <a:cs typeface="Helvetica Neue Bold Condensed"/>
              </a:defRPr>
            </a:lvl2pPr>
            <a:lvl3pPr>
              <a:defRPr sz="2400" b="0" i="0">
                <a:latin typeface="Helvetica Neue Bold Condensed"/>
                <a:cs typeface="Helvetica Neue Bold Condensed"/>
              </a:defRPr>
            </a:lvl3pPr>
            <a:lvl4pPr>
              <a:defRPr sz="2000" b="0" i="0">
                <a:latin typeface="Helvetica Neue Bold Condensed"/>
                <a:cs typeface="Helvetica Neue Bold Condensed"/>
              </a:defRPr>
            </a:lvl4pPr>
            <a:lvl5pPr>
              <a:defRPr sz="2000" b="0" i="0">
                <a:latin typeface="Helvetica Neue Bold Condensed"/>
                <a:cs typeface="Helvetica Neue Bold Condensed"/>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D227EA23-2F40-CA43-9BE2-7BA6B5DA17F4}" type="datetimeFigureOut">
              <a:rPr lang="en-US" smtClean="0"/>
              <a:pPr/>
              <a:t>8/17/20</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B6B34E67-2BD0-4A47-8BC2-95A45B381D65}" type="slidenum">
              <a:rPr lang="en-US" smtClean="0"/>
              <a:pPr/>
              <a:t>‹#›</a:t>
            </a:fld>
            <a:endParaRPr lang="en-US"/>
          </a:p>
        </p:txBody>
      </p:sp>
    </p:spTree>
    <p:extLst>
      <p:ext uri="{BB962C8B-B14F-4D97-AF65-F5344CB8AC3E}">
        <p14:creationId xmlns:p14="http://schemas.microsoft.com/office/powerpoint/2010/main" val="976314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Content Placeholder 2"/>
          <p:cNvSpPr>
            <a:spLocks noGrp="1"/>
          </p:cNvSpPr>
          <p:nvPr>
            <p:ph idx="1"/>
          </p:nvPr>
        </p:nvSpPr>
        <p:spPr>
          <a:xfrm>
            <a:off x="457200" y="1200151"/>
            <a:ext cx="8229600" cy="3394472"/>
          </a:xfrm>
          <a:prstGeom prst="rect">
            <a:avLst/>
          </a:prstGeom>
        </p:spPr>
        <p:txBody>
          <a:bodyPr/>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b="0" i="0">
                <a:latin typeface="Helvetica Neue Bold Condensed"/>
                <a:cs typeface="Helvetica Neue Bold Condensed"/>
              </a:defRPr>
            </a:lvl1pPr>
          </a:lstStyle>
          <a:p>
            <a:fld id="{E78AEC24-B2BA-8241-8AD5-FA6BD2714D47}"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lvl1pPr>
              <a:defRPr b="0" i="0">
                <a:latin typeface="Helvetica Neue Bold Condensed"/>
                <a:cs typeface="Helvetica Neue Bold Condensed"/>
              </a:defRPr>
            </a:lvl1pPr>
          </a:lstStyle>
          <a:p>
            <a:fld id="{0DE1F5FE-373F-9D44-A548-AD66EB7E2051}" type="slidenum">
              <a:rPr lang="en-US" smtClean="0"/>
              <a:pPr/>
              <a:t>‹#›</a:t>
            </a:fld>
            <a:endParaRPr lang="en-US"/>
          </a:p>
        </p:txBody>
      </p:sp>
    </p:spTree>
    <p:extLst>
      <p:ext uri="{BB962C8B-B14F-4D97-AF65-F5344CB8AC3E}">
        <p14:creationId xmlns:p14="http://schemas.microsoft.com/office/powerpoint/2010/main" val="21712662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a:prstGeom prst="rect">
            <a:avLst/>
          </a:prstGeom>
        </p:spPr>
        <p:txBody>
          <a:bodyPr anchor="b"/>
          <a:lstStyle>
            <a:lvl1pPr algn="l">
              <a:defRPr sz="2000" b="0" i="0">
                <a:latin typeface="Helvetica Neue Bold Condensed"/>
                <a:cs typeface="Helvetica Neue Bold Condensed"/>
              </a:defRPr>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a:prstGeom prst="rect">
            <a:avLst/>
          </a:prstGeom>
        </p:spPr>
        <p:txBody>
          <a:bodyPr/>
          <a:lstStyle>
            <a:lvl1pPr marL="0" indent="0">
              <a:buNone/>
              <a:defRPr sz="3200" b="0" i="0">
                <a:latin typeface="Helvetica Neue Bold Condensed"/>
                <a:cs typeface="Helvetica Neue Bold Condensed"/>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D227EA23-2F40-CA43-9BE2-7BA6B5DA17F4}" type="datetimeFigureOut">
              <a:rPr lang="en-US" smtClean="0"/>
              <a:pPr/>
              <a:t>8/17/20</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B6B34E67-2BD0-4A47-8BC2-95A45B381D65}" type="slidenum">
              <a:rPr lang="en-US" smtClean="0"/>
              <a:pPr/>
              <a:t>‹#›</a:t>
            </a:fld>
            <a:endParaRPr lang="en-US"/>
          </a:p>
        </p:txBody>
      </p:sp>
    </p:spTree>
    <p:extLst>
      <p:ext uri="{BB962C8B-B14F-4D97-AF65-F5344CB8AC3E}">
        <p14:creationId xmlns:p14="http://schemas.microsoft.com/office/powerpoint/2010/main" val="38410634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D227EA23-2F40-CA43-9BE2-7BA6B5DA17F4}"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B6B34E67-2BD0-4A47-8BC2-95A45B381D65}" type="slidenum">
              <a:rPr lang="en-US" smtClean="0"/>
              <a:pPr/>
              <a:t>‹#›</a:t>
            </a:fld>
            <a:endParaRPr lang="en-US"/>
          </a:p>
        </p:txBody>
      </p:sp>
    </p:spTree>
    <p:extLst>
      <p:ext uri="{BB962C8B-B14F-4D97-AF65-F5344CB8AC3E}">
        <p14:creationId xmlns:p14="http://schemas.microsoft.com/office/powerpoint/2010/main" val="19041856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a:prstGeom prst="rect">
            <a:avLst/>
          </a:prstGeom>
        </p:spPr>
        <p:txBody>
          <a:bodyPr vert="eaVert"/>
          <a:lstStyle>
            <a:lvl1pPr>
              <a:defRPr b="0" i="0">
                <a:latin typeface="Helvetica Neue Bold Condensed"/>
                <a:cs typeface="Helvetica Neue Bold Condensed"/>
              </a:defRPr>
            </a:lvl1pPr>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D227EA23-2F40-CA43-9BE2-7BA6B5DA17F4}"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B6B34E67-2BD0-4A47-8BC2-95A45B381D65}" type="slidenum">
              <a:rPr lang="en-US" smtClean="0"/>
              <a:pPr/>
              <a:t>‹#›</a:t>
            </a:fld>
            <a:endParaRPr lang="en-US"/>
          </a:p>
        </p:txBody>
      </p:sp>
    </p:spTree>
    <p:extLst>
      <p:ext uri="{BB962C8B-B14F-4D97-AF65-F5344CB8AC3E}">
        <p14:creationId xmlns:p14="http://schemas.microsoft.com/office/powerpoint/2010/main" val="19528236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b="0" i="0">
                <a:solidFill>
                  <a:schemeClr val="tx1">
                    <a:tint val="75000"/>
                  </a:schemeClr>
                </a:solidFill>
                <a:latin typeface="Helvetica Neue Bold Condensed"/>
                <a:cs typeface="Helvetica Neue Bold Condense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912F3C47-E4F2-654D-86BA-7D636C8E3DF9}"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AC46B4BF-D39E-9041-8CB1-DC60BDDF0C52}" type="slidenum">
              <a:rPr lang="en-US" smtClean="0"/>
              <a:pPr/>
              <a:t>‹#›</a:t>
            </a:fld>
            <a:endParaRPr lang="en-US"/>
          </a:p>
        </p:txBody>
      </p:sp>
    </p:spTree>
    <p:extLst>
      <p:ext uri="{BB962C8B-B14F-4D97-AF65-F5344CB8AC3E}">
        <p14:creationId xmlns:p14="http://schemas.microsoft.com/office/powerpoint/2010/main" val="858692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912F3C47-E4F2-654D-86BA-7D636C8E3DF9}"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AC46B4BF-D39E-9041-8CB1-DC60BDDF0C52}" type="slidenum">
              <a:rPr lang="en-US" smtClean="0"/>
              <a:pPr/>
              <a:t>‹#›</a:t>
            </a:fld>
            <a:endParaRPr lang="en-US"/>
          </a:p>
        </p:txBody>
      </p:sp>
    </p:spTree>
    <p:extLst>
      <p:ext uri="{BB962C8B-B14F-4D97-AF65-F5344CB8AC3E}">
        <p14:creationId xmlns:p14="http://schemas.microsoft.com/office/powerpoint/2010/main" val="6150399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a:prstGeom prst="rect">
            <a:avLst/>
          </a:prstGeom>
        </p:spPr>
        <p:txBody>
          <a:bodyPr anchor="t"/>
          <a:lstStyle>
            <a:lvl1pPr algn="l">
              <a:defRPr sz="4000" b="0" i="0" cap="all">
                <a:latin typeface="Helvetica Neue Bold Condensed"/>
                <a:cs typeface="Helvetica Neue Bold Condensed"/>
              </a:defRPr>
            </a:lvl1pPr>
          </a:lstStyle>
          <a:p>
            <a:r>
              <a:rPr lang="en-US"/>
              <a:t>Click to edit Master title style</a:t>
            </a:r>
          </a:p>
        </p:txBody>
      </p:sp>
      <p:sp>
        <p:nvSpPr>
          <p:cNvPr id="3" name="Text Placeholder 2"/>
          <p:cNvSpPr>
            <a:spLocks noGrp="1"/>
          </p:cNvSpPr>
          <p:nvPr>
            <p:ph type="body" idx="1"/>
          </p:nvPr>
        </p:nvSpPr>
        <p:spPr>
          <a:xfrm>
            <a:off x="722313" y="2179638"/>
            <a:ext cx="7772400" cy="1125537"/>
          </a:xfrm>
          <a:prstGeom prst="rect">
            <a:avLst/>
          </a:prstGeom>
        </p:spPr>
        <p:txBody>
          <a:bodyPr anchor="b"/>
          <a:lstStyle>
            <a:lvl1pPr marL="0" indent="0">
              <a:buNone/>
              <a:defRPr sz="2000" b="0" i="0">
                <a:solidFill>
                  <a:schemeClr val="tx1">
                    <a:tint val="75000"/>
                  </a:schemeClr>
                </a:solidFill>
                <a:latin typeface="Helvetica Neue Bold Condensed"/>
                <a:cs typeface="Helvetica Neue Bold Condensed"/>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912F3C47-E4F2-654D-86BA-7D636C8E3DF9}"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AC46B4BF-D39E-9041-8CB1-DC60BDDF0C52}" type="slidenum">
              <a:rPr lang="en-US" smtClean="0"/>
              <a:pPr/>
              <a:t>‹#›</a:t>
            </a:fld>
            <a:endParaRPr lang="en-US"/>
          </a:p>
        </p:txBody>
      </p:sp>
    </p:spTree>
    <p:extLst>
      <p:ext uri="{BB962C8B-B14F-4D97-AF65-F5344CB8AC3E}">
        <p14:creationId xmlns:p14="http://schemas.microsoft.com/office/powerpoint/2010/main" val="24678619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Content Placeholder 2"/>
          <p:cNvSpPr>
            <a:spLocks noGrp="1"/>
          </p:cNvSpPr>
          <p:nvPr>
            <p:ph sz="half" idx="1"/>
          </p:nvPr>
        </p:nvSpPr>
        <p:spPr>
          <a:xfrm>
            <a:off x="457200" y="1200150"/>
            <a:ext cx="4038600" cy="3394075"/>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912F3C47-E4F2-654D-86BA-7D636C8E3DF9}" type="datetimeFigureOut">
              <a:rPr lang="en-US" smtClean="0"/>
              <a:pPr/>
              <a:t>8/17/20</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AC46B4BF-D39E-9041-8CB1-DC60BDDF0C52}" type="slidenum">
              <a:rPr lang="en-US" smtClean="0"/>
              <a:pPr/>
              <a:t>‹#›</a:t>
            </a:fld>
            <a:endParaRPr lang="en-US"/>
          </a:p>
        </p:txBody>
      </p:sp>
    </p:spTree>
    <p:extLst>
      <p:ext uri="{BB962C8B-B14F-4D97-AF65-F5344CB8AC3E}">
        <p14:creationId xmlns:p14="http://schemas.microsoft.com/office/powerpoint/2010/main" val="42177480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a:prstGeom prst="rect">
            <a:avLst/>
          </a:prstGeom>
        </p:spPr>
        <p:txBody>
          <a:bodyPr anchor="b"/>
          <a:lstStyle>
            <a:lvl1pPr marL="0" indent="0">
              <a:buNone/>
              <a:defRPr sz="2400" b="0" i="0">
                <a:latin typeface="Helvetica Neue Bold Condensed"/>
                <a:cs typeface="Helvetica Neue Bold Condense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a:prstGeom prst="rect">
            <a:avLst/>
          </a:prstGeom>
        </p:spPr>
        <p:txBody>
          <a:bodyPr/>
          <a:lstStyle>
            <a:lvl1pPr>
              <a:defRPr sz="2400" b="0" i="0">
                <a:latin typeface="Helvetica Neue Bold Condensed"/>
                <a:cs typeface="Helvetica Neue Bold Condensed"/>
              </a:defRPr>
            </a:lvl1pPr>
            <a:lvl2pPr>
              <a:defRPr sz="2000" b="0" i="0">
                <a:latin typeface="Helvetica Neue Bold Condensed"/>
                <a:cs typeface="Helvetica Neue Bold Condensed"/>
              </a:defRPr>
            </a:lvl2pPr>
            <a:lvl3pPr>
              <a:defRPr sz="1800" b="0" i="0">
                <a:latin typeface="Helvetica Neue Bold Condensed"/>
                <a:cs typeface="Helvetica Neue Bold Condensed"/>
              </a:defRPr>
            </a:lvl3pPr>
            <a:lvl4pPr>
              <a:defRPr sz="1600" b="0" i="0">
                <a:latin typeface="Helvetica Neue Bold Condensed"/>
                <a:cs typeface="Helvetica Neue Bold Condensed"/>
              </a:defRPr>
            </a:lvl4pPr>
            <a:lvl5pPr>
              <a:defRPr sz="1600" b="0" i="0">
                <a:latin typeface="Helvetica Neue Bold Condensed"/>
                <a:cs typeface="Helvetica Neue Bold Condensed"/>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a:prstGeom prst="rect">
            <a:avLst/>
          </a:prstGeom>
        </p:spPr>
        <p:txBody>
          <a:bodyPr anchor="b"/>
          <a:lstStyle>
            <a:lvl1pPr marL="0" indent="0">
              <a:buNone/>
              <a:defRPr sz="2400" b="0" i="0">
                <a:latin typeface="Helvetica Neue Bold Condensed"/>
                <a:cs typeface="Helvetica Neue Bold Condense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a:prstGeom prst="rect">
            <a:avLst/>
          </a:prstGeom>
        </p:spPr>
        <p:txBody>
          <a:bodyPr/>
          <a:lstStyle>
            <a:lvl1pPr>
              <a:defRPr sz="2400" b="0" i="0">
                <a:latin typeface="Helvetica Neue Bold Condensed"/>
                <a:cs typeface="Helvetica Neue Bold Condensed"/>
              </a:defRPr>
            </a:lvl1pPr>
            <a:lvl2pPr>
              <a:defRPr sz="2000" b="0" i="0">
                <a:latin typeface="Helvetica Neue Bold Condensed"/>
                <a:cs typeface="Helvetica Neue Bold Condensed"/>
              </a:defRPr>
            </a:lvl2pPr>
            <a:lvl3pPr>
              <a:defRPr sz="1800" b="0" i="0">
                <a:latin typeface="Helvetica Neue Bold Condensed"/>
                <a:cs typeface="Helvetica Neue Bold Condensed"/>
              </a:defRPr>
            </a:lvl3pPr>
            <a:lvl4pPr>
              <a:defRPr sz="1600" b="0" i="0">
                <a:latin typeface="Helvetica Neue Bold Condensed"/>
                <a:cs typeface="Helvetica Neue Bold Condensed"/>
              </a:defRPr>
            </a:lvl4pPr>
            <a:lvl5pPr>
              <a:defRPr sz="1600" b="0" i="0">
                <a:latin typeface="Helvetica Neue Bold Condensed"/>
                <a:cs typeface="Helvetica Neue Bold Condensed"/>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912F3C47-E4F2-654D-86BA-7D636C8E3DF9}" type="datetimeFigureOut">
              <a:rPr lang="en-US" smtClean="0"/>
              <a:pPr/>
              <a:t>8/17/20</a:t>
            </a:fld>
            <a:endParaRPr lang="en-US"/>
          </a:p>
        </p:txBody>
      </p:sp>
      <p:sp>
        <p:nvSpPr>
          <p:cNvPr id="8" name="Footer Placeholder 7"/>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9" name="Slide Number Placeholder 8"/>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AC46B4BF-D39E-9041-8CB1-DC60BDDF0C52}" type="slidenum">
              <a:rPr lang="en-US" smtClean="0"/>
              <a:pPr/>
              <a:t>‹#›</a:t>
            </a:fld>
            <a:endParaRPr lang="en-US"/>
          </a:p>
        </p:txBody>
      </p:sp>
    </p:spTree>
    <p:extLst>
      <p:ext uri="{BB962C8B-B14F-4D97-AF65-F5344CB8AC3E}">
        <p14:creationId xmlns:p14="http://schemas.microsoft.com/office/powerpoint/2010/main" val="27444276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Date Placeholder 2"/>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912F3C47-E4F2-654D-86BA-7D636C8E3DF9}" type="datetimeFigureOut">
              <a:rPr lang="en-US" smtClean="0"/>
              <a:pPr/>
              <a:t>8/17/20</a:t>
            </a:fld>
            <a:endParaRPr lang="en-US"/>
          </a:p>
        </p:txBody>
      </p:sp>
      <p:sp>
        <p:nvSpPr>
          <p:cNvPr id="4" name="Footer Placeholder 3"/>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5" name="Slide Number Placeholder 4"/>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AC46B4BF-D39E-9041-8CB1-DC60BDDF0C52}" type="slidenum">
              <a:rPr lang="en-US" smtClean="0"/>
              <a:pPr/>
              <a:t>‹#›</a:t>
            </a:fld>
            <a:endParaRPr lang="en-US"/>
          </a:p>
        </p:txBody>
      </p:sp>
    </p:spTree>
    <p:extLst>
      <p:ext uri="{BB962C8B-B14F-4D97-AF65-F5344CB8AC3E}">
        <p14:creationId xmlns:p14="http://schemas.microsoft.com/office/powerpoint/2010/main" val="34602852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912F3C47-E4F2-654D-86BA-7D636C8E3DF9}" type="datetimeFigureOut">
              <a:rPr lang="en-US" smtClean="0"/>
              <a:pPr/>
              <a:t>8/17/20</a:t>
            </a:fld>
            <a:endParaRPr lang="en-US"/>
          </a:p>
        </p:txBody>
      </p:sp>
      <p:sp>
        <p:nvSpPr>
          <p:cNvPr id="3" name="Footer Placeholder 2"/>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4" name="Slide Number Placeholder 3"/>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AC46B4BF-D39E-9041-8CB1-DC60BDDF0C52}" type="slidenum">
              <a:rPr lang="en-US" smtClean="0"/>
              <a:pPr/>
              <a:t>‹#›</a:t>
            </a:fld>
            <a:endParaRPr lang="en-US"/>
          </a:p>
        </p:txBody>
      </p:sp>
    </p:spTree>
    <p:extLst>
      <p:ext uri="{BB962C8B-B14F-4D97-AF65-F5344CB8AC3E}">
        <p14:creationId xmlns:p14="http://schemas.microsoft.com/office/powerpoint/2010/main" val="612821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0" i="0" cap="all">
                <a:latin typeface="Helvetica Neue Bold Condensed"/>
                <a:cs typeface="Helvetica Neue Bold Condensed"/>
              </a:defRPr>
            </a:lvl1pPr>
          </a:lstStyle>
          <a:p>
            <a:r>
              <a:rPr lang="en-US"/>
              <a:t>Click to edit Master title style</a:t>
            </a:r>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b="0" i="0">
                <a:solidFill>
                  <a:schemeClr val="tx1">
                    <a:tint val="75000"/>
                  </a:schemeClr>
                </a:solidFill>
                <a:latin typeface="Helvetica Neue Bold Condensed"/>
                <a:cs typeface="Helvetica Neue Bold Condensed"/>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lvl1pPr>
              <a:defRPr b="0" i="0">
                <a:latin typeface="Helvetica Neue Bold Condensed"/>
                <a:cs typeface="Helvetica Neue Bold Condensed"/>
              </a:defRPr>
            </a:lvl1pPr>
          </a:lstStyle>
          <a:p>
            <a:fld id="{E78AEC24-B2BA-8241-8AD5-FA6BD2714D47}"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lvl1pPr>
              <a:defRPr b="0" i="0">
                <a:latin typeface="Helvetica Neue Bold Condensed"/>
                <a:cs typeface="Helvetica Neue Bold Condensed"/>
              </a:defRPr>
            </a:lvl1pPr>
          </a:lstStyle>
          <a:p>
            <a:fld id="{0DE1F5FE-373F-9D44-A548-AD66EB7E2051}" type="slidenum">
              <a:rPr lang="en-US" smtClean="0"/>
              <a:pPr/>
              <a:t>‹#›</a:t>
            </a:fld>
            <a:endParaRPr lang="en-US"/>
          </a:p>
        </p:txBody>
      </p:sp>
    </p:spTree>
    <p:extLst>
      <p:ext uri="{BB962C8B-B14F-4D97-AF65-F5344CB8AC3E}">
        <p14:creationId xmlns:p14="http://schemas.microsoft.com/office/powerpoint/2010/main" val="24269505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a:prstGeom prst="rect">
            <a:avLst/>
          </a:prstGeom>
        </p:spPr>
        <p:txBody>
          <a:bodyPr anchor="b"/>
          <a:lstStyle>
            <a:lvl1pPr algn="l">
              <a:defRPr sz="2000" b="0" i="0">
                <a:latin typeface="Helvetica Neue Bold Condensed"/>
                <a:cs typeface="Helvetica Neue Bold Condensed"/>
              </a:defRPr>
            </a:lvl1pPr>
          </a:lstStyle>
          <a:p>
            <a:r>
              <a:rPr lang="en-US"/>
              <a:t>Click to edit Master title style</a:t>
            </a:r>
          </a:p>
        </p:txBody>
      </p:sp>
      <p:sp>
        <p:nvSpPr>
          <p:cNvPr id="3" name="Content Placeholder 2"/>
          <p:cNvSpPr>
            <a:spLocks noGrp="1"/>
          </p:cNvSpPr>
          <p:nvPr>
            <p:ph idx="1"/>
          </p:nvPr>
        </p:nvSpPr>
        <p:spPr>
          <a:xfrm>
            <a:off x="3575050" y="204788"/>
            <a:ext cx="5111750" cy="4389437"/>
          </a:xfrm>
          <a:prstGeom prst="rect">
            <a:avLst/>
          </a:prstGeom>
        </p:spPr>
        <p:txBody>
          <a:bodyPr/>
          <a:lstStyle>
            <a:lvl1pPr>
              <a:defRPr sz="3200" b="0" i="0">
                <a:latin typeface="Helvetica Neue Bold Condensed"/>
                <a:cs typeface="Helvetica Neue Bold Condensed"/>
              </a:defRPr>
            </a:lvl1pPr>
            <a:lvl2pPr>
              <a:defRPr sz="2800" b="0" i="0">
                <a:latin typeface="Helvetica Neue Bold Condensed"/>
                <a:cs typeface="Helvetica Neue Bold Condensed"/>
              </a:defRPr>
            </a:lvl2pPr>
            <a:lvl3pPr>
              <a:defRPr sz="2400" b="0" i="0">
                <a:latin typeface="Helvetica Neue Bold Condensed"/>
                <a:cs typeface="Helvetica Neue Bold Condensed"/>
              </a:defRPr>
            </a:lvl3pPr>
            <a:lvl4pPr>
              <a:defRPr sz="2000" b="0" i="0">
                <a:latin typeface="Helvetica Neue Bold Condensed"/>
                <a:cs typeface="Helvetica Neue Bold Condensed"/>
              </a:defRPr>
            </a:lvl4pPr>
            <a:lvl5pPr>
              <a:defRPr sz="2000" b="0" i="0">
                <a:latin typeface="Helvetica Neue Bold Condensed"/>
                <a:cs typeface="Helvetica Neue Bold Condensed"/>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912F3C47-E4F2-654D-86BA-7D636C8E3DF9}" type="datetimeFigureOut">
              <a:rPr lang="en-US" smtClean="0"/>
              <a:pPr/>
              <a:t>8/17/20</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AC46B4BF-D39E-9041-8CB1-DC60BDDF0C52}" type="slidenum">
              <a:rPr lang="en-US" smtClean="0"/>
              <a:pPr/>
              <a:t>‹#›</a:t>
            </a:fld>
            <a:endParaRPr lang="en-US"/>
          </a:p>
        </p:txBody>
      </p:sp>
    </p:spTree>
    <p:extLst>
      <p:ext uri="{BB962C8B-B14F-4D97-AF65-F5344CB8AC3E}">
        <p14:creationId xmlns:p14="http://schemas.microsoft.com/office/powerpoint/2010/main" val="41627098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a:prstGeom prst="rect">
            <a:avLst/>
          </a:prstGeom>
        </p:spPr>
        <p:txBody>
          <a:bodyPr anchor="b"/>
          <a:lstStyle>
            <a:lvl1pPr algn="l">
              <a:defRPr sz="2000" b="0" i="0">
                <a:latin typeface="Helvetica Neue Bold Condensed"/>
                <a:cs typeface="Helvetica Neue Bold Condensed"/>
              </a:defRPr>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a:prstGeom prst="rect">
            <a:avLst/>
          </a:prstGeom>
        </p:spPr>
        <p:txBody>
          <a:bodyPr/>
          <a:lstStyle>
            <a:lvl1pPr marL="0" indent="0">
              <a:buNone/>
              <a:defRPr sz="3200" b="0" i="0">
                <a:latin typeface="Helvetica Neue Bold Condensed"/>
                <a:cs typeface="Helvetica Neue Bold Condensed"/>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912F3C47-E4F2-654D-86BA-7D636C8E3DF9}" type="datetimeFigureOut">
              <a:rPr lang="en-US" smtClean="0"/>
              <a:pPr/>
              <a:t>8/17/20</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AC46B4BF-D39E-9041-8CB1-DC60BDDF0C52}" type="slidenum">
              <a:rPr lang="en-US" smtClean="0"/>
              <a:pPr/>
              <a:t>‹#›</a:t>
            </a:fld>
            <a:endParaRPr lang="en-US"/>
          </a:p>
        </p:txBody>
      </p:sp>
    </p:spTree>
    <p:extLst>
      <p:ext uri="{BB962C8B-B14F-4D97-AF65-F5344CB8AC3E}">
        <p14:creationId xmlns:p14="http://schemas.microsoft.com/office/powerpoint/2010/main" val="18733180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912F3C47-E4F2-654D-86BA-7D636C8E3DF9}"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AC46B4BF-D39E-9041-8CB1-DC60BDDF0C52}" type="slidenum">
              <a:rPr lang="en-US" smtClean="0"/>
              <a:pPr/>
              <a:t>‹#›</a:t>
            </a:fld>
            <a:endParaRPr lang="en-US"/>
          </a:p>
        </p:txBody>
      </p:sp>
    </p:spTree>
    <p:extLst>
      <p:ext uri="{BB962C8B-B14F-4D97-AF65-F5344CB8AC3E}">
        <p14:creationId xmlns:p14="http://schemas.microsoft.com/office/powerpoint/2010/main" val="10857549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a:prstGeom prst="rect">
            <a:avLst/>
          </a:prstGeom>
        </p:spPr>
        <p:txBody>
          <a:bodyPr vert="eaVert"/>
          <a:lstStyle>
            <a:lvl1pPr>
              <a:defRPr b="0" i="0">
                <a:latin typeface="Helvetica Neue Bold Condensed"/>
                <a:cs typeface="Helvetica Neue Bold Condensed"/>
              </a:defRPr>
            </a:lvl1pPr>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912F3C47-E4F2-654D-86BA-7D636C8E3DF9}"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AC46B4BF-D39E-9041-8CB1-DC60BDDF0C52}" type="slidenum">
              <a:rPr lang="en-US" smtClean="0"/>
              <a:pPr/>
              <a:t>‹#›</a:t>
            </a:fld>
            <a:endParaRPr lang="en-US"/>
          </a:p>
        </p:txBody>
      </p:sp>
    </p:spTree>
    <p:extLst>
      <p:ext uri="{BB962C8B-B14F-4D97-AF65-F5344CB8AC3E}">
        <p14:creationId xmlns:p14="http://schemas.microsoft.com/office/powerpoint/2010/main" val="6755827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b="0" i="0">
                <a:solidFill>
                  <a:schemeClr val="tx1">
                    <a:tint val="75000"/>
                  </a:schemeClr>
                </a:solidFill>
                <a:latin typeface="Helvetica Neue Bold Condensed"/>
                <a:cs typeface="Helvetica Neue Bold Condense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45161E9A-D48D-EA4F-BA6F-BAFFEAA7347F}"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832BB7E-9B75-5944-8A1A-2F8A33992313}" type="slidenum">
              <a:rPr lang="en-US" smtClean="0"/>
              <a:pPr/>
              <a:t>‹#›</a:t>
            </a:fld>
            <a:endParaRPr lang="en-US"/>
          </a:p>
        </p:txBody>
      </p:sp>
    </p:spTree>
    <p:extLst>
      <p:ext uri="{BB962C8B-B14F-4D97-AF65-F5344CB8AC3E}">
        <p14:creationId xmlns:p14="http://schemas.microsoft.com/office/powerpoint/2010/main" val="39819053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45161E9A-D48D-EA4F-BA6F-BAFFEAA7347F}"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832BB7E-9B75-5944-8A1A-2F8A33992313}" type="slidenum">
              <a:rPr lang="en-US" smtClean="0"/>
              <a:pPr/>
              <a:t>‹#›</a:t>
            </a:fld>
            <a:endParaRPr lang="en-US"/>
          </a:p>
        </p:txBody>
      </p:sp>
    </p:spTree>
    <p:extLst>
      <p:ext uri="{BB962C8B-B14F-4D97-AF65-F5344CB8AC3E}">
        <p14:creationId xmlns:p14="http://schemas.microsoft.com/office/powerpoint/2010/main" val="268539188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a:prstGeom prst="rect">
            <a:avLst/>
          </a:prstGeom>
        </p:spPr>
        <p:txBody>
          <a:bodyPr anchor="t"/>
          <a:lstStyle>
            <a:lvl1pPr algn="l">
              <a:defRPr sz="4000" b="0" i="0" cap="all">
                <a:latin typeface="Helvetica Neue Bold Condensed"/>
                <a:cs typeface="Helvetica Neue Bold Condensed"/>
              </a:defRPr>
            </a:lvl1pPr>
          </a:lstStyle>
          <a:p>
            <a:r>
              <a:rPr lang="en-US"/>
              <a:t>Click to edit Master title style</a:t>
            </a:r>
          </a:p>
        </p:txBody>
      </p:sp>
      <p:sp>
        <p:nvSpPr>
          <p:cNvPr id="3" name="Text Placeholder 2"/>
          <p:cNvSpPr>
            <a:spLocks noGrp="1"/>
          </p:cNvSpPr>
          <p:nvPr>
            <p:ph type="body" idx="1"/>
          </p:nvPr>
        </p:nvSpPr>
        <p:spPr>
          <a:xfrm>
            <a:off x="722313" y="2179638"/>
            <a:ext cx="7772400" cy="1125537"/>
          </a:xfrm>
          <a:prstGeom prst="rect">
            <a:avLst/>
          </a:prstGeom>
        </p:spPr>
        <p:txBody>
          <a:bodyPr anchor="b"/>
          <a:lstStyle>
            <a:lvl1pPr marL="0" indent="0">
              <a:buNone/>
              <a:defRPr sz="2000" b="0" i="0">
                <a:solidFill>
                  <a:schemeClr val="tx1">
                    <a:tint val="75000"/>
                  </a:schemeClr>
                </a:solidFill>
                <a:latin typeface="Helvetica Neue Bold Condensed"/>
                <a:cs typeface="Helvetica Neue Bold Condensed"/>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45161E9A-D48D-EA4F-BA6F-BAFFEAA7347F}"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832BB7E-9B75-5944-8A1A-2F8A33992313}" type="slidenum">
              <a:rPr lang="en-US" smtClean="0"/>
              <a:pPr/>
              <a:t>‹#›</a:t>
            </a:fld>
            <a:endParaRPr lang="en-US"/>
          </a:p>
        </p:txBody>
      </p:sp>
    </p:spTree>
    <p:extLst>
      <p:ext uri="{BB962C8B-B14F-4D97-AF65-F5344CB8AC3E}">
        <p14:creationId xmlns:p14="http://schemas.microsoft.com/office/powerpoint/2010/main" val="9539230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Content Placeholder 2"/>
          <p:cNvSpPr>
            <a:spLocks noGrp="1"/>
          </p:cNvSpPr>
          <p:nvPr>
            <p:ph sz="half" idx="1"/>
          </p:nvPr>
        </p:nvSpPr>
        <p:spPr>
          <a:xfrm>
            <a:off x="457200" y="1200150"/>
            <a:ext cx="4038600" cy="3394075"/>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45161E9A-D48D-EA4F-BA6F-BAFFEAA7347F}" type="datetimeFigureOut">
              <a:rPr lang="en-US" smtClean="0"/>
              <a:pPr/>
              <a:t>8/17/20</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832BB7E-9B75-5944-8A1A-2F8A33992313}" type="slidenum">
              <a:rPr lang="en-US" smtClean="0"/>
              <a:pPr/>
              <a:t>‹#›</a:t>
            </a:fld>
            <a:endParaRPr lang="en-US"/>
          </a:p>
        </p:txBody>
      </p:sp>
    </p:spTree>
    <p:extLst>
      <p:ext uri="{BB962C8B-B14F-4D97-AF65-F5344CB8AC3E}">
        <p14:creationId xmlns:p14="http://schemas.microsoft.com/office/powerpoint/2010/main" val="366231222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a:prstGeom prst="rect">
            <a:avLst/>
          </a:prstGeom>
        </p:spPr>
        <p:txBody>
          <a:bodyPr anchor="b"/>
          <a:lstStyle>
            <a:lvl1pPr marL="0" indent="0">
              <a:buNone/>
              <a:defRPr sz="2400" b="0" i="0">
                <a:latin typeface="Helvetica Neue Bold Condensed"/>
                <a:cs typeface="Helvetica Neue Bold Condense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a:prstGeom prst="rect">
            <a:avLst/>
          </a:prstGeom>
        </p:spPr>
        <p:txBody>
          <a:bodyPr/>
          <a:lstStyle>
            <a:lvl1pPr>
              <a:defRPr sz="2400" b="0" i="0">
                <a:latin typeface="Helvetica Neue Bold Condensed"/>
                <a:cs typeface="Helvetica Neue Bold Condensed"/>
              </a:defRPr>
            </a:lvl1pPr>
            <a:lvl2pPr>
              <a:defRPr sz="2000" b="0" i="0">
                <a:latin typeface="Helvetica Neue Bold Condensed"/>
                <a:cs typeface="Helvetica Neue Bold Condensed"/>
              </a:defRPr>
            </a:lvl2pPr>
            <a:lvl3pPr>
              <a:defRPr sz="1800" b="0" i="0">
                <a:latin typeface="Helvetica Neue Bold Condensed"/>
                <a:cs typeface="Helvetica Neue Bold Condensed"/>
              </a:defRPr>
            </a:lvl3pPr>
            <a:lvl4pPr>
              <a:defRPr sz="1600" b="0" i="0">
                <a:latin typeface="Helvetica Neue Bold Condensed"/>
                <a:cs typeface="Helvetica Neue Bold Condensed"/>
              </a:defRPr>
            </a:lvl4pPr>
            <a:lvl5pPr>
              <a:defRPr sz="1600" b="0" i="0">
                <a:latin typeface="Helvetica Neue Bold Condensed"/>
                <a:cs typeface="Helvetica Neue Bold Condensed"/>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a:prstGeom prst="rect">
            <a:avLst/>
          </a:prstGeom>
        </p:spPr>
        <p:txBody>
          <a:bodyPr anchor="b"/>
          <a:lstStyle>
            <a:lvl1pPr marL="0" indent="0">
              <a:buNone/>
              <a:defRPr sz="2400" b="0" i="0">
                <a:latin typeface="Helvetica Neue Bold Condensed"/>
                <a:cs typeface="Helvetica Neue Bold Condense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a:prstGeom prst="rect">
            <a:avLst/>
          </a:prstGeom>
        </p:spPr>
        <p:txBody>
          <a:bodyPr/>
          <a:lstStyle>
            <a:lvl1pPr>
              <a:defRPr sz="2400" b="0" i="0">
                <a:latin typeface="Helvetica Neue Bold Condensed"/>
                <a:cs typeface="Helvetica Neue Bold Condensed"/>
              </a:defRPr>
            </a:lvl1pPr>
            <a:lvl2pPr>
              <a:defRPr sz="2000" b="0" i="0">
                <a:latin typeface="Helvetica Neue Bold Condensed"/>
                <a:cs typeface="Helvetica Neue Bold Condensed"/>
              </a:defRPr>
            </a:lvl2pPr>
            <a:lvl3pPr>
              <a:defRPr sz="1800" b="0" i="0">
                <a:latin typeface="Helvetica Neue Bold Condensed"/>
                <a:cs typeface="Helvetica Neue Bold Condensed"/>
              </a:defRPr>
            </a:lvl3pPr>
            <a:lvl4pPr>
              <a:defRPr sz="1600" b="0" i="0">
                <a:latin typeface="Helvetica Neue Bold Condensed"/>
                <a:cs typeface="Helvetica Neue Bold Condensed"/>
              </a:defRPr>
            </a:lvl4pPr>
            <a:lvl5pPr>
              <a:defRPr sz="1600" b="0" i="0">
                <a:latin typeface="Helvetica Neue Bold Condensed"/>
                <a:cs typeface="Helvetica Neue Bold Condensed"/>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45161E9A-D48D-EA4F-BA6F-BAFFEAA7347F}" type="datetimeFigureOut">
              <a:rPr lang="en-US" smtClean="0"/>
              <a:pPr/>
              <a:t>8/17/20</a:t>
            </a:fld>
            <a:endParaRPr lang="en-US"/>
          </a:p>
        </p:txBody>
      </p:sp>
      <p:sp>
        <p:nvSpPr>
          <p:cNvPr id="8" name="Footer Placeholder 7"/>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9" name="Slide Number Placeholder 8"/>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832BB7E-9B75-5944-8A1A-2F8A33992313}" type="slidenum">
              <a:rPr lang="en-US" smtClean="0"/>
              <a:pPr/>
              <a:t>‹#›</a:t>
            </a:fld>
            <a:endParaRPr lang="en-US"/>
          </a:p>
        </p:txBody>
      </p:sp>
    </p:spTree>
    <p:extLst>
      <p:ext uri="{BB962C8B-B14F-4D97-AF65-F5344CB8AC3E}">
        <p14:creationId xmlns:p14="http://schemas.microsoft.com/office/powerpoint/2010/main" val="22037621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Date Placeholder 2"/>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45161E9A-D48D-EA4F-BA6F-BAFFEAA7347F}" type="datetimeFigureOut">
              <a:rPr lang="en-US" smtClean="0"/>
              <a:pPr/>
              <a:t>8/17/20</a:t>
            </a:fld>
            <a:endParaRPr lang="en-US"/>
          </a:p>
        </p:txBody>
      </p:sp>
      <p:sp>
        <p:nvSpPr>
          <p:cNvPr id="4" name="Footer Placeholder 3"/>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5" name="Slide Number Placeholder 4"/>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832BB7E-9B75-5944-8A1A-2F8A33992313}" type="slidenum">
              <a:rPr lang="en-US" smtClean="0"/>
              <a:pPr/>
              <a:t>‹#›</a:t>
            </a:fld>
            <a:endParaRPr lang="en-US"/>
          </a:p>
        </p:txBody>
      </p:sp>
    </p:spTree>
    <p:extLst>
      <p:ext uri="{BB962C8B-B14F-4D97-AF65-F5344CB8AC3E}">
        <p14:creationId xmlns:p14="http://schemas.microsoft.com/office/powerpoint/2010/main" val="4011218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3844"/>
          </a:xfrm>
          <a:prstGeom prst="rect">
            <a:avLst/>
          </a:prstGeom>
        </p:spPr>
        <p:txBody>
          <a:bodyPr/>
          <a:lstStyle>
            <a:lvl1pPr>
              <a:defRPr b="0" i="0">
                <a:latin typeface="Helvetica Neue Bold Condensed"/>
                <a:cs typeface="Helvetica Neue Bold Condensed"/>
              </a:defRPr>
            </a:lvl1pPr>
          </a:lstStyle>
          <a:p>
            <a:fld id="{E78AEC24-B2BA-8241-8AD5-FA6BD2714D47}" type="datetimeFigureOut">
              <a:rPr lang="en-US" smtClean="0"/>
              <a:pPr/>
              <a:t>8/17/20</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lvl1pPr>
              <a:defRPr b="0" i="0">
                <a:latin typeface="Helvetica Neue Bold Condensed"/>
                <a:cs typeface="Helvetica Neue Bold Condensed"/>
              </a:defRPr>
            </a:lvl1pPr>
          </a:lstStyle>
          <a:p>
            <a:fld id="{0DE1F5FE-373F-9D44-A548-AD66EB7E2051}" type="slidenum">
              <a:rPr lang="en-US" smtClean="0"/>
              <a:pPr/>
              <a:t>‹#›</a:t>
            </a:fld>
            <a:endParaRPr lang="en-US"/>
          </a:p>
        </p:txBody>
      </p:sp>
    </p:spTree>
    <p:extLst>
      <p:ext uri="{BB962C8B-B14F-4D97-AF65-F5344CB8AC3E}">
        <p14:creationId xmlns:p14="http://schemas.microsoft.com/office/powerpoint/2010/main" val="27866945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45161E9A-D48D-EA4F-BA6F-BAFFEAA7347F}" type="datetimeFigureOut">
              <a:rPr lang="en-US" smtClean="0"/>
              <a:pPr/>
              <a:t>8/17/20</a:t>
            </a:fld>
            <a:endParaRPr lang="en-US"/>
          </a:p>
        </p:txBody>
      </p:sp>
      <p:sp>
        <p:nvSpPr>
          <p:cNvPr id="3" name="Footer Placeholder 2"/>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4" name="Slide Number Placeholder 3"/>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832BB7E-9B75-5944-8A1A-2F8A33992313}" type="slidenum">
              <a:rPr lang="en-US" smtClean="0"/>
              <a:pPr/>
              <a:t>‹#›</a:t>
            </a:fld>
            <a:endParaRPr lang="en-US"/>
          </a:p>
        </p:txBody>
      </p:sp>
    </p:spTree>
    <p:extLst>
      <p:ext uri="{BB962C8B-B14F-4D97-AF65-F5344CB8AC3E}">
        <p14:creationId xmlns:p14="http://schemas.microsoft.com/office/powerpoint/2010/main" val="132896503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a:prstGeom prst="rect">
            <a:avLst/>
          </a:prstGeom>
        </p:spPr>
        <p:txBody>
          <a:bodyPr anchor="b"/>
          <a:lstStyle>
            <a:lvl1pPr algn="l">
              <a:defRPr sz="2000" b="0" i="0">
                <a:latin typeface="Helvetica Neue Bold Condensed"/>
                <a:cs typeface="Helvetica Neue Bold Condensed"/>
              </a:defRPr>
            </a:lvl1pPr>
          </a:lstStyle>
          <a:p>
            <a:r>
              <a:rPr lang="en-US"/>
              <a:t>Click to edit Master title style</a:t>
            </a:r>
          </a:p>
        </p:txBody>
      </p:sp>
      <p:sp>
        <p:nvSpPr>
          <p:cNvPr id="3" name="Content Placeholder 2"/>
          <p:cNvSpPr>
            <a:spLocks noGrp="1"/>
          </p:cNvSpPr>
          <p:nvPr>
            <p:ph idx="1"/>
          </p:nvPr>
        </p:nvSpPr>
        <p:spPr>
          <a:xfrm>
            <a:off x="3575050" y="204788"/>
            <a:ext cx="5111750" cy="4389437"/>
          </a:xfrm>
          <a:prstGeom prst="rect">
            <a:avLst/>
          </a:prstGeom>
        </p:spPr>
        <p:txBody>
          <a:bodyPr/>
          <a:lstStyle>
            <a:lvl1pPr>
              <a:defRPr sz="3200" b="0" i="0">
                <a:latin typeface="Helvetica Neue Bold Condensed"/>
                <a:cs typeface="Helvetica Neue Bold Condensed"/>
              </a:defRPr>
            </a:lvl1pPr>
            <a:lvl2pPr>
              <a:defRPr sz="2800" b="0" i="0">
                <a:latin typeface="Helvetica Neue Bold Condensed"/>
                <a:cs typeface="Helvetica Neue Bold Condensed"/>
              </a:defRPr>
            </a:lvl2pPr>
            <a:lvl3pPr>
              <a:defRPr sz="2400" b="0" i="0">
                <a:latin typeface="Helvetica Neue Bold Condensed"/>
                <a:cs typeface="Helvetica Neue Bold Condensed"/>
              </a:defRPr>
            </a:lvl3pPr>
            <a:lvl4pPr>
              <a:defRPr sz="2000" b="0" i="0">
                <a:latin typeface="Helvetica Neue Bold Condensed"/>
                <a:cs typeface="Helvetica Neue Bold Condensed"/>
              </a:defRPr>
            </a:lvl4pPr>
            <a:lvl5pPr>
              <a:defRPr sz="2000" b="0" i="0">
                <a:latin typeface="Helvetica Neue Bold Condensed"/>
                <a:cs typeface="Helvetica Neue Bold Condensed"/>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45161E9A-D48D-EA4F-BA6F-BAFFEAA7347F}" type="datetimeFigureOut">
              <a:rPr lang="en-US" smtClean="0"/>
              <a:pPr/>
              <a:t>8/17/20</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832BB7E-9B75-5944-8A1A-2F8A33992313}" type="slidenum">
              <a:rPr lang="en-US" smtClean="0"/>
              <a:pPr/>
              <a:t>‹#›</a:t>
            </a:fld>
            <a:endParaRPr lang="en-US"/>
          </a:p>
        </p:txBody>
      </p:sp>
    </p:spTree>
    <p:extLst>
      <p:ext uri="{BB962C8B-B14F-4D97-AF65-F5344CB8AC3E}">
        <p14:creationId xmlns:p14="http://schemas.microsoft.com/office/powerpoint/2010/main" val="22180128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a:prstGeom prst="rect">
            <a:avLst/>
          </a:prstGeom>
        </p:spPr>
        <p:txBody>
          <a:bodyPr anchor="b"/>
          <a:lstStyle>
            <a:lvl1pPr algn="l">
              <a:defRPr sz="2000" b="0" i="0">
                <a:latin typeface="Helvetica Neue Bold Condensed"/>
                <a:cs typeface="Helvetica Neue Bold Condensed"/>
              </a:defRPr>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a:prstGeom prst="rect">
            <a:avLst/>
          </a:prstGeom>
        </p:spPr>
        <p:txBody>
          <a:bodyPr/>
          <a:lstStyle>
            <a:lvl1pPr marL="0" indent="0">
              <a:buNone/>
              <a:defRPr sz="3200" b="0" i="0">
                <a:latin typeface="Helvetica Neue Bold Condensed"/>
                <a:cs typeface="Helvetica Neue Bold Condensed"/>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45161E9A-D48D-EA4F-BA6F-BAFFEAA7347F}" type="datetimeFigureOut">
              <a:rPr lang="en-US" smtClean="0"/>
              <a:pPr/>
              <a:t>8/17/20</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832BB7E-9B75-5944-8A1A-2F8A33992313}" type="slidenum">
              <a:rPr lang="en-US" smtClean="0"/>
              <a:pPr/>
              <a:t>‹#›</a:t>
            </a:fld>
            <a:endParaRPr lang="en-US"/>
          </a:p>
        </p:txBody>
      </p:sp>
    </p:spTree>
    <p:extLst>
      <p:ext uri="{BB962C8B-B14F-4D97-AF65-F5344CB8AC3E}">
        <p14:creationId xmlns:p14="http://schemas.microsoft.com/office/powerpoint/2010/main" val="32086228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45161E9A-D48D-EA4F-BA6F-BAFFEAA7347F}"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832BB7E-9B75-5944-8A1A-2F8A33992313}" type="slidenum">
              <a:rPr lang="en-US" smtClean="0"/>
              <a:pPr/>
              <a:t>‹#›</a:t>
            </a:fld>
            <a:endParaRPr lang="en-US"/>
          </a:p>
        </p:txBody>
      </p:sp>
    </p:spTree>
    <p:extLst>
      <p:ext uri="{BB962C8B-B14F-4D97-AF65-F5344CB8AC3E}">
        <p14:creationId xmlns:p14="http://schemas.microsoft.com/office/powerpoint/2010/main" val="21468213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a:prstGeom prst="rect">
            <a:avLst/>
          </a:prstGeom>
        </p:spPr>
        <p:txBody>
          <a:bodyPr vert="eaVert"/>
          <a:lstStyle>
            <a:lvl1pPr>
              <a:defRPr b="0" i="0">
                <a:latin typeface="Helvetica Neue Bold Condensed"/>
                <a:cs typeface="Helvetica Neue Bold Condensed"/>
              </a:defRPr>
            </a:lvl1pPr>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45161E9A-D48D-EA4F-BA6F-BAFFEAA7347F}"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832BB7E-9B75-5944-8A1A-2F8A33992313}" type="slidenum">
              <a:rPr lang="en-US" smtClean="0"/>
              <a:pPr/>
              <a:t>‹#›</a:t>
            </a:fld>
            <a:endParaRPr lang="en-US"/>
          </a:p>
        </p:txBody>
      </p:sp>
    </p:spTree>
    <p:extLst>
      <p:ext uri="{BB962C8B-B14F-4D97-AF65-F5344CB8AC3E}">
        <p14:creationId xmlns:p14="http://schemas.microsoft.com/office/powerpoint/2010/main" val="7784190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b="0" i="0">
                <a:solidFill>
                  <a:schemeClr val="tx1">
                    <a:tint val="75000"/>
                  </a:schemeClr>
                </a:solidFill>
                <a:latin typeface="Helvetica Neue Bold Condensed"/>
                <a:cs typeface="Helvetica Neue Bold Condense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A60EC7FA-D1AB-C041-92E8-DD679C08C3C3}"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34246EF0-0DBD-2942-809F-E387DB9747BD}" type="slidenum">
              <a:rPr lang="en-US" smtClean="0"/>
              <a:pPr/>
              <a:t>‹#›</a:t>
            </a:fld>
            <a:endParaRPr lang="en-US"/>
          </a:p>
        </p:txBody>
      </p:sp>
    </p:spTree>
    <p:extLst>
      <p:ext uri="{BB962C8B-B14F-4D97-AF65-F5344CB8AC3E}">
        <p14:creationId xmlns:p14="http://schemas.microsoft.com/office/powerpoint/2010/main" val="26619970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A60EC7FA-D1AB-C041-92E8-DD679C08C3C3}"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34246EF0-0DBD-2942-809F-E387DB9747BD}" type="slidenum">
              <a:rPr lang="en-US" smtClean="0"/>
              <a:pPr/>
              <a:t>‹#›</a:t>
            </a:fld>
            <a:endParaRPr lang="en-US"/>
          </a:p>
        </p:txBody>
      </p:sp>
    </p:spTree>
    <p:extLst>
      <p:ext uri="{BB962C8B-B14F-4D97-AF65-F5344CB8AC3E}">
        <p14:creationId xmlns:p14="http://schemas.microsoft.com/office/powerpoint/2010/main" val="1057589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a:prstGeom prst="rect">
            <a:avLst/>
          </a:prstGeom>
        </p:spPr>
        <p:txBody>
          <a:bodyPr anchor="t"/>
          <a:lstStyle>
            <a:lvl1pPr algn="l">
              <a:defRPr sz="4000" b="0" i="0" cap="all">
                <a:latin typeface="Helvetica Neue Bold Condensed"/>
                <a:cs typeface="Helvetica Neue Bold Condensed"/>
              </a:defRPr>
            </a:lvl1pPr>
          </a:lstStyle>
          <a:p>
            <a:r>
              <a:rPr lang="en-US"/>
              <a:t>Click to edit Master title style</a:t>
            </a:r>
          </a:p>
        </p:txBody>
      </p:sp>
      <p:sp>
        <p:nvSpPr>
          <p:cNvPr id="3" name="Text Placeholder 2"/>
          <p:cNvSpPr>
            <a:spLocks noGrp="1"/>
          </p:cNvSpPr>
          <p:nvPr>
            <p:ph type="body" idx="1"/>
          </p:nvPr>
        </p:nvSpPr>
        <p:spPr>
          <a:xfrm>
            <a:off x="722313" y="2179638"/>
            <a:ext cx="7772400" cy="1125537"/>
          </a:xfrm>
          <a:prstGeom prst="rect">
            <a:avLst/>
          </a:prstGeom>
        </p:spPr>
        <p:txBody>
          <a:bodyPr anchor="b"/>
          <a:lstStyle>
            <a:lvl1pPr marL="0" indent="0">
              <a:buNone/>
              <a:defRPr sz="2000" b="0" i="0">
                <a:solidFill>
                  <a:schemeClr val="tx1">
                    <a:tint val="75000"/>
                  </a:schemeClr>
                </a:solidFill>
                <a:latin typeface="Helvetica Neue Bold Condensed"/>
                <a:cs typeface="Helvetica Neue Bold Condensed"/>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A60EC7FA-D1AB-C041-92E8-DD679C08C3C3}"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34246EF0-0DBD-2942-809F-E387DB9747BD}" type="slidenum">
              <a:rPr lang="en-US" smtClean="0"/>
              <a:pPr/>
              <a:t>‹#›</a:t>
            </a:fld>
            <a:endParaRPr lang="en-US"/>
          </a:p>
        </p:txBody>
      </p:sp>
    </p:spTree>
    <p:extLst>
      <p:ext uri="{BB962C8B-B14F-4D97-AF65-F5344CB8AC3E}">
        <p14:creationId xmlns:p14="http://schemas.microsoft.com/office/powerpoint/2010/main" val="298385458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Content Placeholder 2"/>
          <p:cNvSpPr>
            <a:spLocks noGrp="1"/>
          </p:cNvSpPr>
          <p:nvPr>
            <p:ph sz="half" idx="1"/>
          </p:nvPr>
        </p:nvSpPr>
        <p:spPr>
          <a:xfrm>
            <a:off x="457200" y="1200150"/>
            <a:ext cx="4038600" cy="3394075"/>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A60EC7FA-D1AB-C041-92E8-DD679C08C3C3}" type="datetimeFigureOut">
              <a:rPr lang="en-US" smtClean="0"/>
              <a:pPr/>
              <a:t>8/17/20</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34246EF0-0DBD-2942-809F-E387DB9747BD}" type="slidenum">
              <a:rPr lang="en-US" smtClean="0"/>
              <a:pPr/>
              <a:t>‹#›</a:t>
            </a:fld>
            <a:endParaRPr lang="en-US"/>
          </a:p>
        </p:txBody>
      </p:sp>
    </p:spTree>
    <p:extLst>
      <p:ext uri="{BB962C8B-B14F-4D97-AF65-F5344CB8AC3E}">
        <p14:creationId xmlns:p14="http://schemas.microsoft.com/office/powerpoint/2010/main" val="25815352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a:prstGeom prst="rect">
            <a:avLst/>
          </a:prstGeom>
        </p:spPr>
        <p:txBody>
          <a:bodyPr anchor="b"/>
          <a:lstStyle>
            <a:lvl1pPr marL="0" indent="0">
              <a:buNone/>
              <a:defRPr sz="2400" b="0" i="0">
                <a:latin typeface="Helvetica Neue Bold Condensed"/>
                <a:cs typeface="Helvetica Neue Bold Condense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a:prstGeom prst="rect">
            <a:avLst/>
          </a:prstGeom>
        </p:spPr>
        <p:txBody>
          <a:bodyPr/>
          <a:lstStyle>
            <a:lvl1pPr>
              <a:defRPr sz="2400" b="0" i="0">
                <a:latin typeface="Helvetica Neue Bold Condensed"/>
                <a:cs typeface="Helvetica Neue Bold Condensed"/>
              </a:defRPr>
            </a:lvl1pPr>
            <a:lvl2pPr>
              <a:defRPr sz="2000" b="0" i="0">
                <a:latin typeface="Helvetica Neue Bold Condensed"/>
                <a:cs typeface="Helvetica Neue Bold Condensed"/>
              </a:defRPr>
            </a:lvl2pPr>
            <a:lvl3pPr>
              <a:defRPr sz="1800" b="0" i="0">
                <a:latin typeface="Helvetica Neue Bold Condensed"/>
                <a:cs typeface="Helvetica Neue Bold Condensed"/>
              </a:defRPr>
            </a:lvl3pPr>
            <a:lvl4pPr>
              <a:defRPr sz="1600" b="0" i="0">
                <a:latin typeface="Helvetica Neue Bold Condensed"/>
                <a:cs typeface="Helvetica Neue Bold Condensed"/>
              </a:defRPr>
            </a:lvl4pPr>
            <a:lvl5pPr>
              <a:defRPr sz="1600" b="0" i="0">
                <a:latin typeface="Helvetica Neue Bold Condensed"/>
                <a:cs typeface="Helvetica Neue Bold Condensed"/>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a:prstGeom prst="rect">
            <a:avLst/>
          </a:prstGeom>
        </p:spPr>
        <p:txBody>
          <a:bodyPr anchor="b"/>
          <a:lstStyle>
            <a:lvl1pPr marL="0" indent="0">
              <a:buNone/>
              <a:defRPr sz="2400" b="0" i="0">
                <a:latin typeface="Helvetica Neue Bold Condensed"/>
                <a:cs typeface="Helvetica Neue Bold Condense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a:prstGeom prst="rect">
            <a:avLst/>
          </a:prstGeom>
        </p:spPr>
        <p:txBody>
          <a:bodyPr/>
          <a:lstStyle>
            <a:lvl1pPr>
              <a:defRPr sz="2400" b="0" i="0">
                <a:latin typeface="Helvetica Neue Bold Condensed"/>
                <a:cs typeface="Helvetica Neue Bold Condensed"/>
              </a:defRPr>
            </a:lvl1pPr>
            <a:lvl2pPr>
              <a:defRPr sz="2000" b="0" i="0">
                <a:latin typeface="Helvetica Neue Bold Condensed"/>
                <a:cs typeface="Helvetica Neue Bold Condensed"/>
              </a:defRPr>
            </a:lvl2pPr>
            <a:lvl3pPr>
              <a:defRPr sz="1800" b="0" i="0">
                <a:latin typeface="Helvetica Neue Bold Condensed"/>
                <a:cs typeface="Helvetica Neue Bold Condensed"/>
              </a:defRPr>
            </a:lvl3pPr>
            <a:lvl4pPr>
              <a:defRPr sz="1600" b="0" i="0">
                <a:latin typeface="Helvetica Neue Bold Condensed"/>
                <a:cs typeface="Helvetica Neue Bold Condensed"/>
              </a:defRPr>
            </a:lvl4pPr>
            <a:lvl5pPr>
              <a:defRPr sz="1600" b="0" i="0">
                <a:latin typeface="Helvetica Neue Bold Condensed"/>
                <a:cs typeface="Helvetica Neue Bold Condensed"/>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A60EC7FA-D1AB-C041-92E8-DD679C08C3C3}" type="datetimeFigureOut">
              <a:rPr lang="en-US" smtClean="0"/>
              <a:pPr/>
              <a:t>8/17/20</a:t>
            </a:fld>
            <a:endParaRPr lang="en-US"/>
          </a:p>
        </p:txBody>
      </p:sp>
      <p:sp>
        <p:nvSpPr>
          <p:cNvPr id="8" name="Footer Placeholder 7"/>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9" name="Slide Number Placeholder 8"/>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34246EF0-0DBD-2942-809F-E387DB9747BD}" type="slidenum">
              <a:rPr lang="en-US" smtClean="0"/>
              <a:pPr/>
              <a:t>‹#›</a:t>
            </a:fld>
            <a:endParaRPr lang="en-US"/>
          </a:p>
        </p:txBody>
      </p:sp>
    </p:spTree>
    <p:extLst>
      <p:ext uri="{BB962C8B-B14F-4D97-AF65-F5344CB8AC3E}">
        <p14:creationId xmlns:p14="http://schemas.microsoft.com/office/powerpoint/2010/main" val="2842032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E78AEC24-B2BA-8241-8AD5-FA6BD2714D47}" type="datetimeFigureOut">
              <a:rPr lang="en-US" smtClean="0"/>
              <a:t>8/17/20</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0DE1F5FE-373F-9D44-A548-AD66EB7E2051}" type="slidenum">
              <a:rPr lang="en-US" smtClean="0"/>
              <a:t>‹#›</a:t>
            </a:fld>
            <a:endParaRPr lang="en-US"/>
          </a:p>
        </p:txBody>
      </p:sp>
    </p:spTree>
    <p:extLst>
      <p:ext uri="{BB962C8B-B14F-4D97-AF65-F5344CB8AC3E}">
        <p14:creationId xmlns:p14="http://schemas.microsoft.com/office/powerpoint/2010/main" val="15900477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Date Placeholder 2"/>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A60EC7FA-D1AB-C041-92E8-DD679C08C3C3}" type="datetimeFigureOut">
              <a:rPr lang="en-US" smtClean="0"/>
              <a:pPr/>
              <a:t>8/17/20</a:t>
            </a:fld>
            <a:endParaRPr lang="en-US"/>
          </a:p>
        </p:txBody>
      </p:sp>
      <p:sp>
        <p:nvSpPr>
          <p:cNvPr id="4" name="Footer Placeholder 3"/>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5" name="Slide Number Placeholder 4"/>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34246EF0-0DBD-2942-809F-E387DB9747BD}" type="slidenum">
              <a:rPr lang="en-US" smtClean="0"/>
              <a:pPr/>
              <a:t>‹#›</a:t>
            </a:fld>
            <a:endParaRPr lang="en-US"/>
          </a:p>
        </p:txBody>
      </p:sp>
    </p:spTree>
    <p:extLst>
      <p:ext uri="{BB962C8B-B14F-4D97-AF65-F5344CB8AC3E}">
        <p14:creationId xmlns:p14="http://schemas.microsoft.com/office/powerpoint/2010/main" val="25938893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A60EC7FA-D1AB-C041-92E8-DD679C08C3C3}" type="datetimeFigureOut">
              <a:rPr lang="en-US" smtClean="0"/>
              <a:pPr/>
              <a:t>8/17/20</a:t>
            </a:fld>
            <a:endParaRPr lang="en-US"/>
          </a:p>
        </p:txBody>
      </p:sp>
      <p:sp>
        <p:nvSpPr>
          <p:cNvPr id="3" name="Footer Placeholder 2"/>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4" name="Slide Number Placeholder 3"/>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34246EF0-0DBD-2942-809F-E387DB9747BD}" type="slidenum">
              <a:rPr lang="en-US" smtClean="0"/>
              <a:pPr/>
              <a:t>‹#›</a:t>
            </a:fld>
            <a:endParaRPr lang="en-US"/>
          </a:p>
        </p:txBody>
      </p:sp>
    </p:spTree>
    <p:extLst>
      <p:ext uri="{BB962C8B-B14F-4D97-AF65-F5344CB8AC3E}">
        <p14:creationId xmlns:p14="http://schemas.microsoft.com/office/powerpoint/2010/main" val="21754357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a:prstGeom prst="rect">
            <a:avLst/>
          </a:prstGeom>
        </p:spPr>
        <p:txBody>
          <a:bodyPr anchor="b"/>
          <a:lstStyle>
            <a:lvl1pPr algn="l">
              <a:defRPr sz="2000" b="0" i="0">
                <a:latin typeface="Helvetica Neue Bold Condensed"/>
                <a:cs typeface="Helvetica Neue Bold Condensed"/>
              </a:defRPr>
            </a:lvl1pPr>
          </a:lstStyle>
          <a:p>
            <a:r>
              <a:rPr lang="en-US"/>
              <a:t>Click to edit Master title style</a:t>
            </a:r>
          </a:p>
        </p:txBody>
      </p:sp>
      <p:sp>
        <p:nvSpPr>
          <p:cNvPr id="3" name="Content Placeholder 2"/>
          <p:cNvSpPr>
            <a:spLocks noGrp="1"/>
          </p:cNvSpPr>
          <p:nvPr>
            <p:ph idx="1"/>
          </p:nvPr>
        </p:nvSpPr>
        <p:spPr>
          <a:xfrm>
            <a:off x="3575050" y="204788"/>
            <a:ext cx="5111750" cy="4389437"/>
          </a:xfrm>
          <a:prstGeom prst="rect">
            <a:avLst/>
          </a:prstGeom>
        </p:spPr>
        <p:txBody>
          <a:bodyPr/>
          <a:lstStyle>
            <a:lvl1pPr>
              <a:defRPr sz="3200" b="0" i="0">
                <a:latin typeface="Helvetica Neue Bold Condensed"/>
                <a:cs typeface="Helvetica Neue Bold Condensed"/>
              </a:defRPr>
            </a:lvl1pPr>
            <a:lvl2pPr>
              <a:defRPr sz="2800" b="0" i="0">
                <a:latin typeface="Helvetica Neue Bold Condensed"/>
                <a:cs typeface="Helvetica Neue Bold Condensed"/>
              </a:defRPr>
            </a:lvl2pPr>
            <a:lvl3pPr>
              <a:defRPr sz="2400" b="0" i="0">
                <a:latin typeface="Helvetica Neue Bold Condensed"/>
                <a:cs typeface="Helvetica Neue Bold Condensed"/>
              </a:defRPr>
            </a:lvl3pPr>
            <a:lvl4pPr>
              <a:defRPr sz="2000" b="0" i="0">
                <a:latin typeface="Helvetica Neue Bold Condensed"/>
                <a:cs typeface="Helvetica Neue Bold Condensed"/>
              </a:defRPr>
            </a:lvl4pPr>
            <a:lvl5pPr>
              <a:defRPr sz="2000" b="0" i="0">
                <a:latin typeface="Helvetica Neue Bold Condensed"/>
                <a:cs typeface="Helvetica Neue Bold Condensed"/>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A60EC7FA-D1AB-C041-92E8-DD679C08C3C3}" type="datetimeFigureOut">
              <a:rPr lang="en-US" smtClean="0"/>
              <a:pPr/>
              <a:t>8/17/20</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34246EF0-0DBD-2942-809F-E387DB9747BD}" type="slidenum">
              <a:rPr lang="en-US" smtClean="0"/>
              <a:pPr/>
              <a:t>‹#›</a:t>
            </a:fld>
            <a:endParaRPr lang="en-US"/>
          </a:p>
        </p:txBody>
      </p:sp>
    </p:spTree>
    <p:extLst>
      <p:ext uri="{BB962C8B-B14F-4D97-AF65-F5344CB8AC3E}">
        <p14:creationId xmlns:p14="http://schemas.microsoft.com/office/powerpoint/2010/main" val="18720092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a:prstGeom prst="rect">
            <a:avLst/>
          </a:prstGeom>
        </p:spPr>
        <p:txBody>
          <a:bodyPr anchor="b"/>
          <a:lstStyle>
            <a:lvl1pPr algn="l">
              <a:defRPr sz="2000" b="0" i="0">
                <a:latin typeface="Helvetica Neue Bold Condensed"/>
                <a:cs typeface="Helvetica Neue Bold Condensed"/>
              </a:defRPr>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a:prstGeom prst="rect">
            <a:avLst/>
          </a:prstGeom>
        </p:spPr>
        <p:txBody>
          <a:bodyPr/>
          <a:lstStyle>
            <a:lvl1pPr marL="0" indent="0">
              <a:buNone/>
              <a:defRPr sz="3200" b="0" i="0">
                <a:latin typeface="Helvetica Neue Bold Condensed"/>
                <a:cs typeface="Helvetica Neue Bold Condensed"/>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A60EC7FA-D1AB-C041-92E8-DD679C08C3C3}" type="datetimeFigureOut">
              <a:rPr lang="en-US" smtClean="0"/>
              <a:pPr/>
              <a:t>8/17/20</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34246EF0-0DBD-2942-809F-E387DB9747BD}" type="slidenum">
              <a:rPr lang="en-US" smtClean="0"/>
              <a:pPr/>
              <a:t>‹#›</a:t>
            </a:fld>
            <a:endParaRPr lang="en-US"/>
          </a:p>
        </p:txBody>
      </p:sp>
    </p:spTree>
    <p:extLst>
      <p:ext uri="{BB962C8B-B14F-4D97-AF65-F5344CB8AC3E}">
        <p14:creationId xmlns:p14="http://schemas.microsoft.com/office/powerpoint/2010/main" val="16945224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A60EC7FA-D1AB-C041-92E8-DD679C08C3C3}"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34246EF0-0DBD-2942-809F-E387DB9747BD}" type="slidenum">
              <a:rPr lang="en-US" smtClean="0"/>
              <a:pPr/>
              <a:t>‹#›</a:t>
            </a:fld>
            <a:endParaRPr lang="en-US"/>
          </a:p>
        </p:txBody>
      </p:sp>
    </p:spTree>
    <p:extLst>
      <p:ext uri="{BB962C8B-B14F-4D97-AF65-F5344CB8AC3E}">
        <p14:creationId xmlns:p14="http://schemas.microsoft.com/office/powerpoint/2010/main" val="21877266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a:prstGeom prst="rect">
            <a:avLst/>
          </a:prstGeom>
        </p:spPr>
        <p:txBody>
          <a:bodyPr vert="eaVert"/>
          <a:lstStyle>
            <a:lvl1pPr>
              <a:defRPr b="0" i="0">
                <a:latin typeface="Helvetica Neue Bold Condensed"/>
                <a:cs typeface="Helvetica Neue Bold Condensed"/>
              </a:defRPr>
            </a:lvl1pPr>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A60EC7FA-D1AB-C041-92E8-DD679C08C3C3}"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34246EF0-0DBD-2942-809F-E387DB9747BD}" type="slidenum">
              <a:rPr lang="en-US" smtClean="0"/>
              <a:pPr/>
              <a:t>‹#›</a:t>
            </a:fld>
            <a:endParaRPr lang="en-US"/>
          </a:p>
        </p:txBody>
      </p:sp>
    </p:spTree>
    <p:extLst>
      <p:ext uri="{BB962C8B-B14F-4D97-AF65-F5344CB8AC3E}">
        <p14:creationId xmlns:p14="http://schemas.microsoft.com/office/powerpoint/2010/main" val="74238416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Subtitle 2"/>
          <p:cNvSpPr>
            <a:spLocks noGrp="1"/>
          </p:cNvSpPr>
          <p:nvPr>
            <p:ph type="subTitle" idx="1"/>
          </p:nvPr>
        </p:nvSpPr>
        <p:spPr>
          <a:xfrm>
            <a:off x="1371600" y="2914650"/>
            <a:ext cx="6400800" cy="1314450"/>
          </a:xfrm>
          <a:prstGeom prst="rect">
            <a:avLst/>
          </a:prstGeom>
        </p:spPr>
        <p:txBody>
          <a:bodyPr/>
          <a:lstStyle>
            <a:lvl1pPr marL="0" indent="0" algn="ctr">
              <a:buNone/>
              <a:defRPr b="0" i="0">
                <a:solidFill>
                  <a:schemeClr val="tx1">
                    <a:tint val="75000"/>
                  </a:schemeClr>
                </a:solidFill>
                <a:latin typeface="Helvetica Neue Bold Condensed"/>
                <a:cs typeface="Helvetica Neue Bold Condense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C473A7F0-1AD2-9B47-BB42-D0834FDB437B}"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E87F31E-830E-A74C-B298-439BA554593C}" type="slidenum">
              <a:rPr lang="en-US" smtClean="0"/>
              <a:pPr/>
              <a:t>‹#›</a:t>
            </a:fld>
            <a:endParaRPr lang="en-US"/>
          </a:p>
        </p:txBody>
      </p:sp>
    </p:spTree>
    <p:extLst>
      <p:ext uri="{BB962C8B-B14F-4D97-AF65-F5344CB8AC3E}">
        <p14:creationId xmlns:p14="http://schemas.microsoft.com/office/powerpoint/2010/main" val="43781393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C473A7F0-1AD2-9B47-BB42-D0834FDB437B}"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E87F31E-830E-A74C-B298-439BA554593C}" type="slidenum">
              <a:rPr lang="en-US" smtClean="0"/>
              <a:pPr/>
              <a:t>‹#›</a:t>
            </a:fld>
            <a:endParaRPr lang="en-US"/>
          </a:p>
        </p:txBody>
      </p:sp>
    </p:spTree>
    <p:extLst>
      <p:ext uri="{BB962C8B-B14F-4D97-AF65-F5344CB8AC3E}">
        <p14:creationId xmlns:p14="http://schemas.microsoft.com/office/powerpoint/2010/main" val="74110033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a:prstGeom prst="rect">
            <a:avLst/>
          </a:prstGeom>
        </p:spPr>
        <p:txBody>
          <a:bodyPr anchor="t"/>
          <a:lstStyle>
            <a:lvl1pPr algn="l">
              <a:defRPr sz="4000" b="0" i="0" cap="all">
                <a:latin typeface="Helvetica Neue Bold Condensed"/>
                <a:cs typeface="Helvetica Neue Bold Condensed"/>
              </a:defRPr>
            </a:lvl1pPr>
          </a:lstStyle>
          <a:p>
            <a:r>
              <a:rPr lang="en-US"/>
              <a:t>Click to edit Master title style</a:t>
            </a:r>
          </a:p>
        </p:txBody>
      </p:sp>
      <p:sp>
        <p:nvSpPr>
          <p:cNvPr id="3" name="Text Placeholder 2"/>
          <p:cNvSpPr>
            <a:spLocks noGrp="1"/>
          </p:cNvSpPr>
          <p:nvPr>
            <p:ph type="body" idx="1"/>
          </p:nvPr>
        </p:nvSpPr>
        <p:spPr>
          <a:xfrm>
            <a:off x="722313" y="2179638"/>
            <a:ext cx="7772400" cy="1125537"/>
          </a:xfrm>
          <a:prstGeom prst="rect">
            <a:avLst/>
          </a:prstGeom>
        </p:spPr>
        <p:txBody>
          <a:bodyPr anchor="b"/>
          <a:lstStyle>
            <a:lvl1pPr marL="0" indent="0">
              <a:buNone/>
              <a:defRPr sz="2000" b="0" i="0">
                <a:solidFill>
                  <a:schemeClr val="tx1">
                    <a:tint val="75000"/>
                  </a:schemeClr>
                </a:solidFill>
                <a:latin typeface="Helvetica Neue Bold Condensed"/>
                <a:cs typeface="Helvetica Neue Bold Condensed"/>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C473A7F0-1AD2-9B47-BB42-D0834FDB437B}"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E87F31E-830E-A74C-B298-439BA554593C}" type="slidenum">
              <a:rPr lang="en-US" smtClean="0"/>
              <a:pPr/>
              <a:t>‹#›</a:t>
            </a:fld>
            <a:endParaRPr lang="en-US"/>
          </a:p>
        </p:txBody>
      </p:sp>
    </p:spTree>
    <p:extLst>
      <p:ext uri="{BB962C8B-B14F-4D97-AF65-F5344CB8AC3E}">
        <p14:creationId xmlns:p14="http://schemas.microsoft.com/office/powerpoint/2010/main" val="737103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Content Placeholder 2"/>
          <p:cNvSpPr>
            <a:spLocks noGrp="1"/>
          </p:cNvSpPr>
          <p:nvPr>
            <p:ph sz="half" idx="1"/>
          </p:nvPr>
        </p:nvSpPr>
        <p:spPr>
          <a:xfrm>
            <a:off x="457200" y="1200150"/>
            <a:ext cx="4038600" cy="3394075"/>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a:prstGeom prst="rect">
            <a:avLst/>
          </a:prstGeom>
        </p:spPr>
        <p:txBody>
          <a:bodyPr/>
          <a:lstStyle>
            <a:lvl1pPr>
              <a:defRPr sz="2800" b="0" i="0">
                <a:latin typeface="Helvetica Neue Bold Condensed"/>
                <a:cs typeface="Helvetica Neue Bold Condensed"/>
              </a:defRPr>
            </a:lvl1pPr>
            <a:lvl2pPr>
              <a:defRPr sz="2400" b="0" i="0">
                <a:latin typeface="Helvetica Neue Bold Condensed"/>
                <a:cs typeface="Helvetica Neue Bold Condensed"/>
              </a:defRPr>
            </a:lvl2pPr>
            <a:lvl3pPr>
              <a:defRPr sz="2000" b="0" i="0">
                <a:latin typeface="Helvetica Neue Bold Condensed"/>
                <a:cs typeface="Helvetica Neue Bold Condensed"/>
              </a:defRPr>
            </a:lvl3pPr>
            <a:lvl4pPr>
              <a:defRPr sz="1800" b="0" i="0">
                <a:latin typeface="Helvetica Neue Bold Condensed"/>
                <a:cs typeface="Helvetica Neue Bold Condensed"/>
              </a:defRPr>
            </a:lvl4pPr>
            <a:lvl5pPr>
              <a:defRPr sz="1800" b="0" i="0">
                <a:latin typeface="Helvetica Neue Bold Condensed"/>
                <a:cs typeface="Helvetica Neue Bold Condensed"/>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C473A7F0-1AD2-9B47-BB42-D0834FDB437B}" type="datetimeFigureOut">
              <a:rPr lang="en-US" smtClean="0"/>
              <a:pPr/>
              <a:t>8/17/20</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E87F31E-830E-A74C-B298-439BA554593C}" type="slidenum">
              <a:rPr lang="en-US" smtClean="0"/>
              <a:pPr/>
              <a:t>‹#›</a:t>
            </a:fld>
            <a:endParaRPr lang="en-US"/>
          </a:p>
        </p:txBody>
      </p:sp>
    </p:spTree>
    <p:extLst>
      <p:ext uri="{BB962C8B-B14F-4D97-AF65-F5344CB8AC3E}">
        <p14:creationId xmlns:p14="http://schemas.microsoft.com/office/powerpoint/2010/main" val="2815509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lvl1pPr>
              <a:defRPr b="0" i="0">
                <a:latin typeface="Helvetica Neue Bold Condensed"/>
                <a:cs typeface="Helvetica Neue Bold Condensed"/>
              </a:defRPr>
            </a:lvl1pPr>
          </a:lstStyle>
          <a:p>
            <a:fld id="{E78AEC24-B2BA-8241-8AD5-FA6BD2714D47}" type="datetimeFigureOut">
              <a:rPr lang="en-US" smtClean="0"/>
              <a:pPr/>
              <a:t>8/17/20</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lvl1pPr>
              <a:defRPr b="0" i="0">
                <a:latin typeface="Helvetica Neue Bold Condensed"/>
                <a:cs typeface="Helvetica Neue Bold Condensed"/>
              </a:defRPr>
            </a:lvl1p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lvl1pPr>
              <a:defRPr b="0" i="0">
                <a:latin typeface="Helvetica Neue Bold Condensed"/>
                <a:cs typeface="Helvetica Neue Bold Condensed"/>
              </a:defRPr>
            </a:lvl1pPr>
          </a:lstStyle>
          <a:p>
            <a:fld id="{0DE1F5FE-373F-9D44-A548-AD66EB7E2051}" type="slidenum">
              <a:rPr lang="en-US" smtClean="0"/>
              <a:pPr/>
              <a:t>‹#›</a:t>
            </a:fld>
            <a:endParaRPr lang="en-US"/>
          </a:p>
        </p:txBody>
      </p:sp>
    </p:spTree>
    <p:extLst>
      <p:ext uri="{BB962C8B-B14F-4D97-AF65-F5344CB8AC3E}">
        <p14:creationId xmlns:p14="http://schemas.microsoft.com/office/powerpoint/2010/main" val="11418678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a:prstGeom prst="rect">
            <a:avLst/>
          </a:prstGeom>
        </p:spPr>
        <p:txBody>
          <a:bodyPr anchor="b"/>
          <a:lstStyle>
            <a:lvl1pPr marL="0" indent="0">
              <a:buNone/>
              <a:defRPr sz="2400" b="0" i="0">
                <a:latin typeface="Helvetica Neue Bold Condensed"/>
                <a:cs typeface="Helvetica Neue Bold Condense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a:prstGeom prst="rect">
            <a:avLst/>
          </a:prstGeom>
        </p:spPr>
        <p:txBody>
          <a:bodyPr/>
          <a:lstStyle>
            <a:lvl1pPr>
              <a:defRPr sz="2400" b="0" i="0">
                <a:latin typeface="Helvetica Neue Bold Condensed"/>
                <a:cs typeface="Helvetica Neue Bold Condensed"/>
              </a:defRPr>
            </a:lvl1pPr>
            <a:lvl2pPr>
              <a:defRPr sz="2000" b="0" i="0">
                <a:latin typeface="Helvetica Neue Bold Condensed"/>
                <a:cs typeface="Helvetica Neue Bold Condensed"/>
              </a:defRPr>
            </a:lvl2pPr>
            <a:lvl3pPr>
              <a:defRPr sz="1800" b="0" i="0">
                <a:latin typeface="Helvetica Neue Bold Condensed"/>
                <a:cs typeface="Helvetica Neue Bold Condensed"/>
              </a:defRPr>
            </a:lvl3pPr>
            <a:lvl4pPr>
              <a:defRPr sz="1600" b="0" i="0">
                <a:latin typeface="Helvetica Neue Bold Condensed"/>
                <a:cs typeface="Helvetica Neue Bold Condensed"/>
              </a:defRPr>
            </a:lvl4pPr>
            <a:lvl5pPr>
              <a:defRPr sz="1600" b="0" i="0">
                <a:latin typeface="Helvetica Neue Bold Condensed"/>
                <a:cs typeface="Helvetica Neue Bold Condensed"/>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a:prstGeom prst="rect">
            <a:avLst/>
          </a:prstGeom>
        </p:spPr>
        <p:txBody>
          <a:bodyPr anchor="b"/>
          <a:lstStyle>
            <a:lvl1pPr marL="0" indent="0">
              <a:buNone/>
              <a:defRPr sz="2400" b="0" i="0">
                <a:latin typeface="Helvetica Neue Bold Condensed"/>
                <a:cs typeface="Helvetica Neue Bold Condense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a:prstGeom prst="rect">
            <a:avLst/>
          </a:prstGeom>
        </p:spPr>
        <p:txBody>
          <a:bodyPr/>
          <a:lstStyle>
            <a:lvl1pPr>
              <a:defRPr sz="2400" b="0" i="0">
                <a:latin typeface="Helvetica Neue Bold Condensed"/>
                <a:cs typeface="Helvetica Neue Bold Condensed"/>
              </a:defRPr>
            </a:lvl1pPr>
            <a:lvl2pPr>
              <a:defRPr sz="2000" b="0" i="0">
                <a:latin typeface="Helvetica Neue Bold Condensed"/>
                <a:cs typeface="Helvetica Neue Bold Condensed"/>
              </a:defRPr>
            </a:lvl2pPr>
            <a:lvl3pPr>
              <a:defRPr sz="1800" b="0" i="0">
                <a:latin typeface="Helvetica Neue Bold Condensed"/>
                <a:cs typeface="Helvetica Neue Bold Condensed"/>
              </a:defRPr>
            </a:lvl3pPr>
            <a:lvl4pPr>
              <a:defRPr sz="1600" b="0" i="0">
                <a:latin typeface="Helvetica Neue Bold Condensed"/>
                <a:cs typeface="Helvetica Neue Bold Condensed"/>
              </a:defRPr>
            </a:lvl4pPr>
            <a:lvl5pPr>
              <a:defRPr sz="1600" b="0" i="0">
                <a:latin typeface="Helvetica Neue Bold Condensed"/>
                <a:cs typeface="Helvetica Neue Bold Condensed"/>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C473A7F0-1AD2-9B47-BB42-D0834FDB437B}" type="datetimeFigureOut">
              <a:rPr lang="en-US" smtClean="0"/>
              <a:pPr/>
              <a:t>8/17/20</a:t>
            </a:fld>
            <a:endParaRPr lang="en-US"/>
          </a:p>
        </p:txBody>
      </p:sp>
      <p:sp>
        <p:nvSpPr>
          <p:cNvPr id="8" name="Footer Placeholder 7"/>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9" name="Slide Number Placeholder 8"/>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E87F31E-830E-A74C-B298-439BA554593C}" type="slidenum">
              <a:rPr lang="en-US" smtClean="0"/>
              <a:pPr/>
              <a:t>‹#›</a:t>
            </a:fld>
            <a:endParaRPr lang="en-US"/>
          </a:p>
        </p:txBody>
      </p:sp>
    </p:spTree>
    <p:extLst>
      <p:ext uri="{BB962C8B-B14F-4D97-AF65-F5344CB8AC3E}">
        <p14:creationId xmlns:p14="http://schemas.microsoft.com/office/powerpoint/2010/main" val="100774037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Date Placeholder 2"/>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C473A7F0-1AD2-9B47-BB42-D0834FDB437B}" type="datetimeFigureOut">
              <a:rPr lang="en-US" smtClean="0"/>
              <a:pPr/>
              <a:t>8/17/20</a:t>
            </a:fld>
            <a:endParaRPr lang="en-US"/>
          </a:p>
        </p:txBody>
      </p:sp>
      <p:sp>
        <p:nvSpPr>
          <p:cNvPr id="4" name="Footer Placeholder 3"/>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5" name="Slide Number Placeholder 4"/>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E87F31E-830E-A74C-B298-439BA554593C}" type="slidenum">
              <a:rPr lang="en-US" smtClean="0"/>
              <a:pPr/>
              <a:t>‹#›</a:t>
            </a:fld>
            <a:endParaRPr lang="en-US"/>
          </a:p>
        </p:txBody>
      </p:sp>
    </p:spTree>
    <p:extLst>
      <p:ext uri="{BB962C8B-B14F-4D97-AF65-F5344CB8AC3E}">
        <p14:creationId xmlns:p14="http://schemas.microsoft.com/office/powerpoint/2010/main" val="374950169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C473A7F0-1AD2-9B47-BB42-D0834FDB437B}" type="datetimeFigureOut">
              <a:rPr lang="en-US" smtClean="0"/>
              <a:pPr/>
              <a:t>8/17/20</a:t>
            </a:fld>
            <a:endParaRPr lang="en-US"/>
          </a:p>
        </p:txBody>
      </p:sp>
      <p:sp>
        <p:nvSpPr>
          <p:cNvPr id="3" name="Footer Placeholder 2"/>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4" name="Slide Number Placeholder 3"/>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E87F31E-830E-A74C-B298-439BA554593C}" type="slidenum">
              <a:rPr lang="en-US" smtClean="0"/>
              <a:pPr/>
              <a:t>‹#›</a:t>
            </a:fld>
            <a:endParaRPr lang="en-US"/>
          </a:p>
        </p:txBody>
      </p:sp>
    </p:spTree>
    <p:extLst>
      <p:ext uri="{BB962C8B-B14F-4D97-AF65-F5344CB8AC3E}">
        <p14:creationId xmlns:p14="http://schemas.microsoft.com/office/powerpoint/2010/main" val="326360271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a:prstGeom prst="rect">
            <a:avLst/>
          </a:prstGeom>
        </p:spPr>
        <p:txBody>
          <a:bodyPr anchor="b"/>
          <a:lstStyle>
            <a:lvl1pPr algn="l">
              <a:defRPr sz="2000" b="0" i="0">
                <a:latin typeface="Helvetica Neue Bold Condensed"/>
                <a:cs typeface="Helvetica Neue Bold Condensed"/>
              </a:defRPr>
            </a:lvl1pPr>
          </a:lstStyle>
          <a:p>
            <a:r>
              <a:rPr lang="en-US"/>
              <a:t>Click to edit Master title style</a:t>
            </a:r>
          </a:p>
        </p:txBody>
      </p:sp>
      <p:sp>
        <p:nvSpPr>
          <p:cNvPr id="3" name="Content Placeholder 2"/>
          <p:cNvSpPr>
            <a:spLocks noGrp="1"/>
          </p:cNvSpPr>
          <p:nvPr>
            <p:ph idx="1"/>
          </p:nvPr>
        </p:nvSpPr>
        <p:spPr>
          <a:xfrm>
            <a:off x="3575050" y="204788"/>
            <a:ext cx="5111750" cy="4389437"/>
          </a:xfrm>
          <a:prstGeom prst="rect">
            <a:avLst/>
          </a:prstGeom>
        </p:spPr>
        <p:txBody>
          <a:bodyPr/>
          <a:lstStyle>
            <a:lvl1pPr>
              <a:defRPr sz="3200" b="0" i="0">
                <a:latin typeface="Helvetica Neue Bold Condensed"/>
                <a:cs typeface="Helvetica Neue Bold Condensed"/>
              </a:defRPr>
            </a:lvl1pPr>
            <a:lvl2pPr>
              <a:defRPr sz="2800" b="0" i="0">
                <a:latin typeface="Helvetica Neue Bold Condensed"/>
                <a:cs typeface="Helvetica Neue Bold Condensed"/>
              </a:defRPr>
            </a:lvl2pPr>
            <a:lvl3pPr>
              <a:defRPr sz="2400" b="0" i="0">
                <a:latin typeface="Helvetica Neue Bold Condensed"/>
                <a:cs typeface="Helvetica Neue Bold Condensed"/>
              </a:defRPr>
            </a:lvl3pPr>
            <a:lvl4pPr>
              <a:defRPr sz="2000" b="0" i="0">
                <a:latin typeface="Helvetica Neue Bold Condensed"/>
                <a:cs typeface="Helvetica Neue Bold Condensed"/>
              </a:defRPr>
            </a:lvl4pPr>
            <a:lvl5pPr>
              <a:defRPr sz="2000" b="0" i="0">
                <a:latin typeface="Helvetica Neue Bold Condensed"/>
                <a:cs typeface="Helvetica Neue Bold Condensed"/>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C473A7F0-1AD2-9B47-BB42-D0834FDB437B}" type="datetimeFigureOut">
              <a:rPr lang="en-US" smtClean="0"/>
              <a:pPr/>
              <a:t>8/17/20</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E87F31E-830E-A74C-B298-439BA554593C}" type="slidenum">
              <a:rPr lang="en-US" smtClean="0"/>
              <a:pPr/>
              <a:t>‹#›</a:t>
            </a:fld>
            <a:endParaRPr lang="en-US"/>
          </a:p>
        </p:txBody>
      </p:sp>
    </p:spTree>
    <p:extLst>
      <p:ext uri="{BB962C8B-B14F-4D97-AF65-F5344CB8AC3E}">
        <p14:creationId xmlns:p14="http://schemas.microsoft.com/office/powerpoint/2010/main" val="36741889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a:prstGeom prst="rect">
            <a:avLst/>
          </a:prstGeom>
        </p:spPr>
        <p:txBody>
          <a:bodyPr anchor="b"/>
          <a:lstStyle>
            <a:lvl1pPr algn="l">
              <a:defRPr sz="2000" b="0" i="0">
                <a:latin typeface="Helvetica Neue Bold Condensed"/>
                <a:cs typeface="Helvetica Neue Bold Condensed"/>
              </a:defRPr>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a:prstGeom prst="rect">
            <a:avLst/>
          </a:prstGeom>
        </p:spPr>
        <p:txBody>
          <a:bodyPr/>
          <a:lstStyle>
            <a:lvl1pPr marL="0" indent="0">
              <a:buNone/>
              <a:defRPr sz="3200" b="0" i="0">
                <a:latin typeface="Helvetica Neue Bold Condensed"/>
                <a:cs typeface="Helvetica Neue Bold Condensed"/>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C473A7F0-1AD2-9B47-BB42-D0834FDB437B}" type="datetimeFigureOut">
              <a:rPr lang="en-US" smtClean="0"/>
              <a:pPr/>
              <a:t>8/17/20</a:t>
            </a:fld>
            <a:endParaRPr 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E87F31E-830E-A74C-B298-439BA554593C}" type="slidenum">
              <a:rPr lang="en-US" smtClean="0"/>
              <a:pPr/>
              <a:t>‹#›</a:t>
            </a:fld>
            <a:endParaRPr lang="en-US"/>
          </a:p>
        </p:txBody>
      </p:sp>
    </p:spTree>
    <p:extLst>
      <p:ext uri="{BB962C8B-B14F-4D97-AF65-F5344CB8AC3E}">
        <p14:creationId xmlns:p14="http://schemas.microsoft.com/office/powerpoint/2010/main" val="38629422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lvl1pPr>
              <a:defRPr b="0" i="0">
                <a:latin typeface="Helvetica Neue Bold Condensed"/>
                <a:cs typeface="Helvetica Neue Bold Condensed"/>
              </a:defRPr>
            </a:lvl1p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C473A7F0-1AD2-9B47-BB42-D0834FDB437B}"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E87F31E-830E-A74C-B298-439BA554593C}" type="slidenum">
              <a:rPr lang="en-US" smtClean="0"/>
              <a:pPr/>
              <a:t>‹#›</a:t>
            </a:fld>
            <a:endParaRPr lang="en-US"/>
          </a:p>
        </p:txBody>
      </p:sp>
    </p:spTree>
    <p:extLst>
      <p:ext uri="{BB962C8B-B14F-4D97-AF65-F5344CB8AC3E}">
        <p14:creationId xmlns:p14="http://schemas.microsoft.com/office/powerpoint/2010/main" val="389792047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a:prstGeom prst="rect">
            <a:avLst/>
          </a:prstGeom>
        </p:spPr>
        <p:txBody>
          <a:bodyPr vert="eaVert"/>
          <a:lstStyle>
            <a:lvl1pPr>
              <a:defRPr b="0" i="0">
                <a:latin typeface="Helvetica Neue Bold Condensed"/>
                <a:cs typeface="Helvetica Neue Bold Condensed"/>
              </a:defRPr>
            </a:lvl1pPr>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a:prstGeom prst="rect">
            <a:avLst/>
          </a:prstGeom>
        </p:spPr>
        <p:txBody>
          <a:bodyPr vert="eaVert"/>
          <a:lstStyle>
            <a:lvl1pPr>
              <a:defRPr b="0" i="0">
                <a:latin typeface="Helvetica Neue Bold Condensed"/>
                <a:cs typeface="Helvetica Neue Bold Condensed"/>
              </a:defRPr>
            </a:lvl1pPr>
            <a:lvl2pPr>
              <a:defRPr b="0" i="0">
                <a:latin typeface="Helvetica Neue Bold Condensed"/>
                <a:cs typeface="Helvetica Neue Bold Condensed"/>
              </a:defRPr>
            </a:lvl2pPr>
            <a:lvl3pPr>
              <a:defRPr b="0" i="0">
                <a:latin typeface="Helvetica Neue Bold Condensed"/>
                <a:cs typeface="Helvetica Neue Bold Condensed"/>
              </a:defRPr>
            </a:lvl3pPr>
            <a:lvl4pPr>
              <a:defRPr b="0" i="0">
                <a:latin typeface="Helvetica Neue Bold Condensed"/>
                <a:cs typeface="Helvetica Neue Bold Condensed"/>
              </a:defRPr>
            </a:lvl4pPr>
            <a:lvl5pPr>
              <a:defRPr b="0" i="0">
                <a:latin typeface="Helvetica Neue Bold Condensed"/>
                <a:cs typeface="Helvetica Neue Bold Condense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b="0" i="0">
                <a:latin typeface="Helvetica Neue Bold Condensed"/>
                <a:cs typeface="Helvetica Neue Bold Condensed"/>
              </a:defRPr>
            </a:lvl1pPr>
          </a:lstStyle>
          <a:p>
            <a:fld id="{C473A7F0-1AD2-9B47-BB42-D0834FDB437B}" type="datetimeFigureOut">
              <a:rPr lang="en-US" smtClean="0"/>
              <a:pPr/>
              <a:t>8/17/20</a:t>
            </a:fld>
            <a:endParaRPr 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b="0" i="0">
                <a:latin typeface="Helvetica Neue Bold Condensed"/>
                <a:cs typeface="Helvetica Neue Bold Condensed"/>
              </a:defRPr>
            </a:lvl1pPr>
          </a:lstStyle>
          <a:p>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b="0" i="0">
                <a:latin typeface="Helvetica Neue Bold Condensed"/>
                <a:cs typeface="Helvetica Neue Bold Condensed"/>
              </a:defRPr>
            </a:lvl1pPr>
          </a:lstStyle>
          <a:p>
            <a:fld id="{0E87F31E-830E-A74C-B298-439BA554593C}" type="slidenum">
              <a:rPr lang="en-US" smtClean="0"/>
              <a:pPr/>
              <a:t>‹#›</a:t>
            </a:fld>
            <a:endParaRPr lang="en-US"/>
          </a:p>
        </p:txBody>
      </p:sp>
    </p:spTree>
    <p:extLst>
      <p:ext uri="{BB962C8B-B14F-4D97-AF65-F5344CB8AC3E}">
        <p14:creationId xmlns:p14="http://schemas.microsoft.com/office/powerpoint/2010/main" val="599483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lvl1pPr>
              <a:defRPr b="0" i="0">
                <a:latin typeface="Helvetica Neue Bold Condensed"/>
                <a:cs typeface="Helvetica Neue Bold Condensed"/>
              </a:defRPr>
            </a:lvl1pPr>
          </a:lstStyle>
          <a:p>
            <a:fld id="{E78AEC24-B2BA-8241-8AD5-FA6BD2714D47}" type="datetimeFigureOut">
              <a:rPr lang="en-US" smtClean="0"/>
              <a:pPr/>
              <a:t>8/17/20</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lvl1pPr>
              <a:defRPr b="0" i="0">
                <a:latin typeface="Helvetica Neue Bold Condensed"/>
                <a:cs typeface="Helvetica Neue Bold Condensed"/>
              </a:defRPr>
            </a:lvl1p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lvl1pPr>
              <a:defRPr b="0" i="0">
                <a:latin typeface="Helvetica Neue Bold Condensed"/>
                <a:cs typeface="Helvetica Neue Bold Condensed"/>
              </a:defRPr>
            </a:lvl1pPr>
          </a:lstStyle>
          <a:p>
            <a:fld id="{0DE1F5FE-373F-9D44-A548-AD66EB7E2051}" type="slidenum">
              <a:rPr lang="en-US" smtClean="0"/>
              <a:pPr/>
              <a:t>‹#›</a:t>
            </a:fld>
            <a:endParaRPr lang="en-US"/>
          </a:p>
        </p:txBody>
      </p:sp>
    </p:spTree>
    <p:extLst>
      <p:ext uri="{BB962C8B-B14F-4D97-AF65-F5344CB8AC3E}">
        <p14:creationId xmlns:p14="http://schemas.microsoft.com/office/powerpoint/2010/main" val="684258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0" i="0">
                <a:latin typeface="Helvetica Neue Bold Condensed"/>
                <a:cs typeface="Helvetica Neue Bold Condensed"/>
              </a:defRPr>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b="0" i="0">
                <a:latin typeface="Helvetica Neue Bold Condensed"/>
                <a:cs typeface="Helvetica Neue Bold Condensed"/>
              </a:defRPr>
            </a:lvl1pPr>
            <a:lvl2pPr>
              <a:defRPr sz="2800" b="0" i="0">
                <a:latin typeface="Helvetica Neue Bold Condensed"/>
                <a:cs typeface="Helvetica Neue Bold Condensed"/>
              </a:defRPr>
            </a:lvl2pPr>
            <a:lvl3pPr>
              <a:defRPr sz="2400" b="0" i="0">
                <a:latin typeface="Helvetica Neue Bold Condensed"/>
                <a:cs typeface="Helvetica Neue Bold Condensed"/>
              </a:defRPr>
            </a:lvl3pPr>
            <a:lvl4pPr>
              <a:defRPr sz="2000" b="0" i="0">
                <a:latin typeface="Helvetica Neue Bold Condensed"/>
                <a:cs typeface="Helvetica Neue Bold Condensed"/>
              </a:defRPr>
            </a:lvl4pPr>
            <a:lvl5pPr>
              <a:defRPr sz="2000" b="0" i="0">
                <a:latin typeface="Helvetica Neue Bold Condensed"/>
                <a:cs typeface="Helvetica Neue Bold Condensed"/>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lvl1pPr>
              <a:defRPr b="0" i="0">
                <a:latin typeface="Helvetica Neue Bold Condensed"/>
                <a:cs typeface="Helvetica Neue Bold Condensed"/>
              </a:defRPr>
            </a:lvl1pPr>
          </a:lstStyle>
          <a:p>
            <a:fld id="{E78AEC24-B2BA-8241-8AD5-FA6BD2714D47}" type="datetimeFigureOut">
              <a:rPr lang="en-US" smtClean="0"/>
              <a:pPr/>
              <a:t>8/17/20</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lvl1pPr>
              <a:defRPr b="0" i="0">
                <a:latin typeface="Helvetica Neue Bold Condensed"/>
                <a:cs typeface="Helvetica Neue Bold Condensed"/>
              </a:defRPr>
            </a:lvl1pPr>
          </a:lstStyle>
          <a:p>
            <a:fld id="{0DE1F5FE-373F-9D44-A548-AD66EB7E2051}" type="slidenum">
              <a:rPr lang="en-US" smtClean="0"/>
              <a:pPr/>
              <a:t>‹#›</a:t>
            </a:fld>
            <a:endParaRPr lang="en-US"/>
          </a:p>
        </p:txBody>
      </p:sp>
    </p:spTree>
    <p:extLst>
      <p:ext uri="{BB962C8B-B14F-4D97-AF65-F5344CB8AC3E}">
        <p14:creationId xmlns:p14="http://schemas.microsoft.com/office/powerpoint/2010/main" val="3618721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0" i="0">
                <a:latin typeface="Helvetica Neue Bold Condensed"/>
                <a:cs typeface="Helvetica Neue Bold Condensed"/>
              </a:defRPr>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b="0" i="0">
                <a:latin typeface="Helvetica Neue Bold Condensed"/>
                <a:cs typeface="Helvetica Neue Bold Condensed"/>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b="0" i="0">
                <a:latin typeface="Helvetica Neue Bold Condensed"/>
                <a:cs typeface="Helvetica Neue Bold Condensed"/>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lvl1pPr>
              <a:defRPr b="0" i="0">
                <a:latin typeface="Helvetica Neue Bold Condensed"/>
                <a:cs typeface="Helvetica Neue Bold Condensed"/>
              </a:defRPr>
            </a:lvl1pPr>
          </a:lstStyle>
          <a:p>
            <a:fld id="{E78AEC24-B2BA-8241-8AD5-FA6BD2714D47}" type="datetimeFigureOut">
              <a:rPr lang="en-US" smtClean="0"/>
              <a:pPr/>
              <a:t>8/17/20</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lvl1pPr>
              <a:defRPr b="0" i="0">
                <a:latin typeface="Helvetica Neue Bold Condensed"/>
                <a:cs typeface="Helvetica Neue Bold Condensed"/>
              </a:defRPr>
            </a:lvl1p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lvl1pPr>
              <a:defRPr b="0" i="0">
                <a:latin typeface="Helvetica Neue Bold Condensed"/>
                <a:cs typeface="Helvetica Neue Bold Condensed"/>
              </a:defRPr>
            </a:lvl1pPr>
          </a:lstStyle>
          <a:p>
            <a:fld id="{0DE1F5FE-373F-9D44-A548-AD66EB7E2051}" type="slidenum">
              <a:rPr lang="en-US" smtClean="0"/>
              <a:pPr/>
              <a:t>‹#›</a:t>
            </a:fld>
            <a:endParaRPr lang="en-US"/>
          </a:p>
        </p:txBody>
      </p:sp>
    </p:spTree>
    <p:extLst>
      <p:ext uri="{BB962C8B-B14F-4D97-AF65-F5344CB8AC3E}">
        <p14:creationId xmlns:p14="http://schemas.microsoft.com/office/powerpoint/2010/main" val="2662190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microsoft.com/office/2007/relationships/hdphoto" Target="../media/hdphoto2.wdp"/></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microsoft.com/office/2007/relationships/hdphoto" Target="../media/hdphoto3.wdp"/></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2.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microsoft.com/office/2007/relationships/hdphoto" Target="../media/hdphoto4.wdp"/></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image" Target="../media/image2.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microsoft.com/office/2007/relationships/hdphoto" Target="../media/hdphoto5.wdp"/></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image" Target="../media/image3.png"/><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5" Type="http://schemas.microsoft.com/office/2007/relationships/hdphoto" Target="../media/hdphoto6.wdp"/><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B8C19B-636F-CF4F-BAD7-0D3453DF221D}"/>
              </a:ext>
            </a:extLst>
          </p:cNvPr>
          <p:cNvPicPr>
            <a:picLocks noChangeAspect="1"/>
          </p:cNvPicPr>
          <p:nvPr userDrawn="1"/>
        </p:nvPicPr>
        <p:blipFill>
          <a:blip r:embed="rId13">
            <a:alphaModFix amt="20000"/>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7594779" y="4683512"/>
            <a:ext cx="1400541" cy="353457"/>
          </a:xfrm>
          <a:prstGeom prst="rect">
            <a:avLst/>
          </a:prstGeom>
        </p:spPr>
      </p:pic>
    </p:spTree>
    <p:extLst>
      <p:ext uri="{BB962C8B-B14F-4D97-AF65-F5344CB8AC3E}">
        <p14:creationId xmlns:p14="http://schemas.microsoft.com/office/powerpoint/2010/main" val="3583686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5DA82B"/>
            </a:gs>
            <a:gs pos="100000">
              <a:srgbClr val="1B2D0C"/>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06644E-5E4B-D347-9CC6-D1F148A5A631}"/>
              </a:ext>
            </a:extLst>
          </p:cNvPr>
          <p:cNvPicPr>
            <a:picLocks noChangeAspect="1"/>
          </p:cNvPicPr>
          <p:nvPr userDrawn="1"/>
        </p:nvPicPr>
        <p:blipFill>
          <a:blip r:embed="rId13">
            <a:alphaModFix amt="20000"/>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7594779" y="4683512"/>
            <a:ext cx="1400541" cy="353457"/>
          </a:xfrm>
          <a:prstGeom prst="rect">
            <a:avLst/>
          </a:prstGeom>
        </p:spPr>
      </p:pic>
    </p:spTree>
    <p:extLst>
      <p:ext uri="{BB962C8B-B14F-4D97-AF65-F5344CB8AC3E}">
        <p14:creationId xmlns:p14="http://schemas.microsoft.com/office/powerpoint/2010/main" val="40904238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F8D7B9-BE64-984C-8ECD-40D41C5378CD}"/>
              </a:ext>
            </a:extLst>
          </p:cNvPr>
          <p:cNvPicPr>
            <a:picLocks noChangeAspect="1"/>
          </p:cNvPicPr>
          <p:nvPr userDrawn="1"/>
        </p:nvPicPr>
        <p:blipFill>
          <a:blip r:embed="rId13">
            <a:alphaModFix amt="20000"/>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7594779" y="4683512"/>
            <a:ext cx="1400541" cy="353457"/>
          </a:xfrm>
          <a:prstGeom prst="rect">
            <a:avLst/>
          </a:prstGeom>
        </p:spPr>
      </p:pic>
    </p:spTree>
    <p:extLst>
      <p:ext uri="{BB962C8B-B14F-4D97-AF65-F5344CB8AC3E}">
        <p14:creationId xmlns:p14="http://schemas.microsoft.com/office/powerpoint/2010/main" val="356116199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8EB4E3"/>
            </a:gs>
            <a:gs pos="100000">
              <a:srgbClr val="151A3C"/>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B086C1-8C18-9E4D-964F-C8A6FE2F5C9D}"/>
              </a:ext>
            </a:extLst>
          </p:cNvPr>
          <p:cNvPicPr>
            <a:picLocks noChangeAspect="1"/>
          </p:cNvPicPr>
          <p:nvPr userDrawn="1"/>
        </p:nvPicPr>
        <p:blipFill>
          <a:blip r:embed="rId13">
            <a:alphaModFix amt="20000"/>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7594779" y="4683512"/>
            <a:ext cx="1400541" cy="353457"/>
          </a:xfrm>
          <a:prstGeom prst="rect">
            <a:avLst/>
          </a:prstGeom>
        </p:spPr>
      </p:pic>
    </p:spTree>
    <p:extLst>
      <p:ext uri="{BB962C8B-B14F-4D97-AF65-F5344CB8AC3E}">
        <p14:creationId xmlns:p14="http://schemas.microsoft.com/office/powerpoint/2010/main" val="400271889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9F3D19"/>
            </a:gs>
            <a:gs pos="100000">
              <a:srgbClr val="752D12"/>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BC799C-F669-1842-83D1-7CCA66820B40}"/>
              </a:ext>
            </a:extLst>
          </p:cNvPr>
          <p:cNvPicPr>
            <a:picLocks noChangeAspect="1"/>
          </p:cNvPicPr>
          <p:nvPr userDrawn="1"/>
        </p:nvPicPr>
        <p:blipFill>
          <a:blip r:embed="rId13">
            <a:alphaModFix amt="20000"/>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7594779" y="4683512"/>
            <a:ext cx="1400541" cy="353457"/>
          </a:xfrm>
          <a:prstGeom prst="rect">
            <a:avLst/>
          </a:prstGeom>
        </p:spPr>
      </p:pic>
    </p:spTree>
    <p:extLst>
      <p:ext uri="{BB962C8B-B14F-4D97-AF65-F5344CB8AC3E}">
        <p14:creationId xmlns:p14="http://schemas.microsoft.com/office/powerpoint/2010/main" val="96110902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pic>
        <p:nvPicPr>
          <p:cNvPr id="4" name="Picture 3">
            <a:extLst>
              <a:ext uri="{FF2B5EF4-FFF2-40B4-BE49-F238E27FC236}">
                <a16:creationId xmlns:a16="http://schemas.microsoft.com/office/drawing/2014/main" id="{EF95BC8F-D439-F349-8235-9D96EF7E7E19}"/>
              </a:ext>
            </a:extLst>
          </p:cNvPr>
          <p:cNvPicPr>
            <a:picLocks noChangeAspect="1"/>
          </p:cNvPicPr>
          <p:nvPr userDrawn="1"/>
        </p:nvPicPr>
        <p:blipFill>
          <a:blip r:embed="rId14">
            <a:alphaModFix amt="20000"/>
            <a:extLst>
              <a:ext uri="{BEBA8EAE-BF5A-486C-A8C5-ECC9F3942E4B}">
                <a14:imgProps xmlns:a14="http://schemas.microsoft.com/office/drawing/2010/main">
                  <a14:imgLayer r:embed="rId15">
                    <a14:imgEffect>
                      <a14:brightnessContrast bright="100000"/>
                    </a14:imgEffect>
                  </a14:imgLayer>
                </a14:imgProps>
              </a:ext>
            </a:extLst>
          </a:blip>
          <a:stretch>
            <a:fillRect/>
          </a:stretch>
        </p:blipFill>
        <p:spPr>
          <a:xfrm>
            <a:off x="7594779" y="4683512"/>
            <a:ext cx="1400541" cy="353457"/>
          </a:xfrm>
          <a:prstGeom prst="rect">
            <a:avLst/>
          </a:prstGeom>
        </p:spPr>
      </p:pic>
    </p:spTree>
    <p:extLst>
      <p:ext uri="{BB962C8B-B14F-4D97-AF65-F5344CB8AC3E}">
        <p14:creationId xmlns:p14="http://schemas.microsoft.com/office/powerpoint/2010/main" val="354927860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51.xml"/><Relationship Id="rId4" Type="http://schemas.openxmlformats.org/officeDocument/2006/relationships/image" Target="../media/image76.png"/></Relationships>
</file>

<file path=ppt/slides/_rels/slide10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1.xml"/></Relationships>
</file>

<file path=ppt/slides/_rels/slide10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1.xml"/><Relationship Id="rId1" Type="http://schemas.openxmlformats.org/officeDocument/2006/relationships/slideLayout" Target="../slideLayouts/slideLayout29.xml"/></Relationships>
</file>

<file path=ppt/slides/_rels/slide10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104.xml.rels><?xml version="1.0" encoding="UTF-8" standalone="yes"?>
<Relationships xmlns="http://schemas.openxmlformats.org/package/2006/relationships"><Relationship Id="rId8" Type="http://schemas.openxmlformats.org/officeDocument/2006/relationships/image" Target="../media/image79.png"/><Relationship Id="rId13" Type="http://schemas.microsoft.com/office/2007/relationships/hdphoto" Target="../media/hdphoto36.wdp"/><Relationship Id="rId18" Type="http://schemas.openxmlformats.org/officeDocument/2006/relationships/image" Target="../media/image36.png"/><Relationship Id="rId3" Type="http://schemas.openxmlformats.org/officeDocument/2006/relationships/image" Target="../media/image9.png"/><Relationship Id="rId21" Type="http://schemas.openxmlformats.org/officeDocument/2006/relationships/image" Target="../media/image56.png"/><Relationship Id="rId7" Type="http://schemas.microsoft.com/office/2007/relationships/hdphoto" Target="../media/hdphoto33.wdp"/><Relationship Id="rId12" Type="http://schemas.openxmlformats.org/officeDocument/2006/relationships/image" Target="../media/image81.png"/><Relationship Id="rId17" Type="http://schemas.microsoft.com/office/2007/relationships/hdphoto" Target="../media/hdphoto14.wdp"/><Relationship Id="rId2" Type="http://schemas.openxmlformats.org/officeDocument/2006/relationships/image" Target="../media/image5.png"/><Relationship Id="rId16" Type="http://schemas.openxmlformats.org/officeDocument/2006/relationships/image" Target="../media/image82.png"/><Relationship Id="rId20" Type="http://schemas.openxmlformats.org/officeDocument/2006/relationships/image" Target="../media/image37.png"/><Relationship Id="rId1" Type="http://schemas.openxmlformats.org/officeDocument/2006/relationships/slideLayout" Target="../slideLayouts/slideLayout29.xml"/><Relationship Id="rId6" Type="http://schemas.openxmlformats.org/officeDocument/2006/relationships/image" Target="../media/image4.png"/><Relationship Id="rId11" Type="http://schemas.microsoft.com/office/2007/relationships/hdphoto" Target="../media/hdphoto35.wdp"/><Relationship Id="rId5" Type="http://schemas.openxmlformats.org/officeDocument/2006/relationships/image" Target="../media/image12.png"/><Relationship Id="rId15" Type="http://schemas.openxmlformats.org/officeDocument/2006/relationships/image" Target="../media/image20.png"/><Relationship Id="rId10" Type="http://schemas.openxmlformats.org/officeDocument/2006/relationships/image" Target="../media/image80.png"/><Relationship Id="rId19" Type="http://schemas.openxmlformats.org/officeDocument/2006/relationships/image" Target="../media/image38.png"/><Relationship Id="rId4" Type="http://schemas.openxmlformats.org/officeDocument/2006/relationships/image" Target="../media/image10.png"/><Relationship Id="rId9" Type="http://schemas.microsoft.com/office/2007/relationships/hdphoto" Target="../media/hdphoto34.wdp"/><Relationship Id="rId14" Type="http://schemas.openxmlformats.org/officeDocument/2006/relationships/image" Target="../media/image19.png"/></Relationships>
</file>

<file path=ppt/slides/_rels/slide105.xml.rels><?xml version="1.0" encoding="UTF-8" standalone="yes"?>
<Relationships xmlns="http://schemas.openxmlformats.org/package/2006/relationships"><Relationship Id="rId8" Type="http://schemas.openxmlformats.org/officeDocument/2006/relationships/image" Target="../media/image85.png"/><Relationship Id="rId13" Type="http://schemas.microsoft.com/office/2007/relationships/hdphoto" Target="../media/hdphoto38.wdp"/><Relationship Id="rId3" Type="http://schemas.microsoft.com/office/2007/relationships/hdphoto" Target="../media/hdphoto20.wdp"/><Relationship Id="rId7" Type="http://schemas.openxmlformats.org/officeDocument/2006/relationships/image" Target="../media/image68.png"/><Relationship Id="rId12" Type="http://schemas.openxmlformats.org/officeDocument/2006/relationships/image" Target="../media/image75.png"/><Relationship Id="rId2" Type="http://schemas.openxmlformats.org/officeDocument/2006/relationships/image" Target="../media/image83.png"/><Relationship Id="rId1" Type="http://schemas.openxmlformats.org/officeDocument/2006/relationships/slideLayout" Target="../slideLayouts/slideLayout29.xml"/><Relationship Id="rId6" Type="http://schemas.openxmlformats.org/officeDocument/2006/relationships/image" Target="../media/image67.png"/><Relationship Id="rId11" Type="http://schemas.microsoft.com/office/2007/relationships/hdphoto" Target="../media/hdphoto37.wdp"/><Relationship Id="rId5" Type="http://schemas.microsoft.com/office/2007/relationships/hdphoto" Target="../media/hdphoto21.wdp"/><Relationship Id="rId10" Type="http://schemas.openxmlformats.org/officeDocument/2006/relationships/image" Target="../media/image86.png"/><Relationship Id="rId4" Type="http://schemas.openxmlformats.org/officeDocument/2006/relationships/image" Target="../media/image84.png"/><Relationship Id="rId9" Type="http://schemas.microsoft.com/office/2007/relationships/hdphoto" Target="../media/hdphoto28.wdp"/><Relationship Id="rId14" Type="http://schemas.openxmlformats.org/officeDocument/2006/relationships/image" Target="../media/image78.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0.xml"/><Relationship Id="rId4" Type="http://schemas.microsoft.com/office/2007/relationships/hdphoto" Target="../media/hdphoto8.wdp"/></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0.xml"/><Relationship Id="rId4" Type="http://schemas.microsoft.com/office/2007/relationships/hdphoto" Target="../media/hdphoto9.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0.xml"/><Relationship Id="rId4" Type="http://schemas.microsoft.com/office/2007/relationships/hdphoto" Target="../media/hdphoto10.wdp"/></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0.xml"/><Relationship Id="rId4" Type="http://schemas.microsoft.com/office/2007/relationships/hdphoto" Target="../media/hdphoto11.wdp"/></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microsoft.com/office/2007/relationships/hdphoto" Target="../media/hdphoto15.wdp"/><Relationship Id="rId7" Type="http://schemas.microsoft.com/office/2007/relationships/hdphoto" Target="../media/hdphoto17.wdp"/><Relationship Id="rId2" Type="http://schemas.openxmlformats.org/officeDocument/2006/relationships/image" Target="../media/image25.png"/><Relationship Id="rId1" Type="http://schemas.openxmlformats.org/officeDocument/2006/relationships/slideLayout" Target="../slideLayouts/slideLayout62.xml"/><Relationship Id="rId6" Type="http://schemas.openxmlformats.org/officeDocument/2006/relationships/image" Target="../media/image27.png"/><Relationship Id="rId5" Type="http://schemas.microsoft.com/office/2007/relationships/hdphoto" Target="../media/hdphoto16.wdp"/><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3" Type="http://schemas.microsoft.com/office/2007/relationships/hdphoto" Target="../media/hdphoto15.wdp"/><Relationship Id="rId7" Type="http://schemas.microsoft.com/office/2007/relationships/hdphoto" Target="../media/hdphoto16.wdp"/><Relationship Id="rId2" Type="http://schemas.openxmlformats.org/officeDocument/2006/relationships/image" Target="../media/image25.png"/><Relationship Id="rId1" Type="http://schemas.openxmlformats.org/officeDocument/2006/relationships/slideLayout" Target="../slideLayouts/slideLayout62.xml"/><Relationship Id="rId6" Type="http://schemas.openxmlformats.org/officeDocument/2006/relationships/image" Target="../media/image26.png"/><Relationship Id="rId5" Type="http://schemas.microsoft.com/office/2007/relationships/hdphoto" Target="../media/hdphoto17.wdp"/><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microsoft.com/office/2007/relationships/hdphoto" Target="../media/hdphoto15.wdp"/><Relationship Id="rId7" Type="http://schemas.microsoft.com/office/2007/relationships/hdphoto" Target="../media/hdphoto16.wdp"/><Relationship Id="rId2" Type="http://schemas.openxmlformats.org/officeDocument/2006/relationships/image" Target="../media/image25.png"/><Relationship Id="rId1" Type="http://schemas.openxmlformats.org/officeDocument/2006/relationships/slideLayout" Target="../slideLayouts/slideLayout62.xml"/><Relationship Id="rId6" Type="http://schemas.openxmlformats.org/officeDocument/2006/relationships/image" Target="../media/image26.png"/><Relationship Id="rId5" Type="http://schemas.microsoft.com/office/2007/relationships/hdphoto" Target="../media/hdphoto17.wdp"/><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2.gif"/><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53.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2.gif"/><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5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2.gif"/><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51.xml"/><Relationship Id="rId4" Type="http://schemas.microsoft.com/office/2007/relationships/hdphoto" Target="../media/hdphoto18.wdp"/></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59.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65.png"/><Relationship Id="rId1" Type="http://schemas.openxmlformats.org/officeDocument/2006/relationships/slideLayout" Target="../slideLayouts/slideLayout18.xml"/><Relationship Id="rId5" Type="http://schemas.microsoft.com/office/2007/relationships/hdphoto" Target="../media/hdphoto24.wdp"/><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3" Type="http://schemas.microsoft.com/office/2007/relationships/hdphoto" Target="../media/hdphoto25.wdp"/><Relationship Id="rId2" Type="http://schemas.openxmlformats.org/officeDocument/2006/relationships/image" Target="../media/image65.png"/><Relationship Id="rId1" Type="http://schemas.openxmlformats.org/officeDocument/2006/relationships/slideLayout" Target="../slideLayouts/slideLayout18.xml"/><Relationship Id="rId5" Type="http://schemas.microsoft.com/office/2007/relationships/hdphoto" Target="../media/hdphoto24.wdp"/><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65.png"/><Relationship Id="rId1" Type="http://schemas.openxmlformats.org/officeDocument/2006/relationships/slideLayout" Target="../slideLayouts/slideLayout18.xml"/><Relationship Id="rId5" Type="http://schemas.microsoft.com/office/2007/relationships/hdphoto" Target="../media/hdphoto24.wdp"/><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65.png"/><Relationship Id="rId1" Type="http://schemas.openxmlformats.org/officeDocument/2006/relationships/slideLayout" Target="../slideLayouts/slideLayout18.xml"/><Relationship Id="rId5" Type="http://schemas.microsoft.com/office/2007/relationships/hdphoto" Target="../media/hdphoto24.wdp"/><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3" Type="http://schemas.microsoft.com/office/2007/relationships/hdphoto" Target="../media/hdphoto15.wdp"/><Relationship Id="rId7" Type="http://schemas.microsoft.com/office/2007/relationships/hdphoto" Target="../media/hdphoto16.wdp"/><Relationship Id="rId2" Type="http://schemas.openxmlformats.org/officeDocument/2006/relationships/image" Target="../media/image25.png"/><Relationship Id="rId1" Type="http://schemas.openxmlformats.org/officeDocument/2006/relationships/slideLayout" Target="../slideLayouts/slideLayout62.xml"/><Relationship Id="rId6" Type="http://schemas.openxmlformats.org/officeDocument/2006/relationships/image" Target="../media/image26.png"/><Relationship Id="rId5" Type="http://schemas.microsoft.com/office/2007/relationships/hdphoto" Target="../media/hdphoto17.wdp"/><Relationship Id="rId4" Type="http://schemas.openxmlformats.org/officeDocument/2006/relationships/image" Target="../media/image2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2.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2.xml"/></Relationships>
</file>

<file path=ppt/slides/_rels/slide8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microsoft.com/office/2007/relationships/hdphoto" Target="../media/hdphoto15.wdp"/><Relationship Id="rId7" Type="http://schemas.openxmlformats.org/officeDocument/2006/relationships/image" Target="../media/image70.png"/><Relationship Id="rId2" Type="http://schemas.openxmlformats.org/officeDocument/2006/relationships/image" Target="../media/image25.png"/><Relationship Id="rId1" Type="http://schemas.openxmlformats.org/officeDocument/2006/relationships/slideLayout" Target="../slideLayouts/slideLayout62.xml"/><Relationship Id="rId6" Type="http://schemas.openxmlformats.org/officeDocument/2006/relationships/image" Target="../media/image69.png"/><Relationship Id="rId5" Type="http://schemas.microsoft.com/office/2007/relationships/hdphoto" Target="../media/hdphoto16.wdp"/><Relationship Id="rId4" Type="http://schemas.openxmlformats.org/officeDocument/2006/relationships/image" Target="../media/image26.png"/></Relationships>
</file>

<file path=ppt/slides/_rels/slide8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3.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72.png"/><Relationship Id="rId1" Type="http://schemas.openxmlformats.org/officeDocument/2006/relationships/slideLayout" Target="../slideLayouts/slideLayout18.xml"/></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18.xml"/><Relationship Id="rId4" Type="http://schemas.microsoft.com/office/2007/relationships/hdphoto" Target="../media/hdphoto30.wdp"/></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18.xml"/><Relationship Id="rId4" Type="http://schemas.microsoft.com/office/2007/relationships/hdphoto" Target="../media/hdphoto31.wdp"/></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2.xml"/></Relationships>
</file>

<file path=ppt/slides/_rels/slide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9BCD3F76-7CA0-A04D-A181-3DED1DE2DA06}"/>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brightnessContrast bright="-100000"/>
                    </a14:imgEffect>
                  </a14:imgLayer>
                </a14:imgProps>
              </a:ext>
            </a:extLst>
          </a:blip>
          <a:srcRect b="13294"/>
          <a:stretch/>
        </p:blipFill>
        <p:spPr>
          <a:xfrm>
            <a:off x="853240" y="266069"/>
            <a:ext cx="5754060" cy="4989095"/>
          </a:xfrm>
          <a:prstGeom prst="rect">
            <a:avLst/>
          </a:prstGeom>
        </p:spPr>
      </p:pic>
      <p:sp>
        <p:nvSpPr>
          <p:cNvPr id="4" name="TextBox 3">
            <a:extLst>
              <a:ext uri="{FF2B5EF4-FFF2-40B4-BE49-F238E27FC236}">
                <a16:creationId xmlns:a16="http://schemas.microsoft.com/office/drawing/2014/main" id="{148240AD-AF00-DA4A-AE2E-E7D6DD675451}"/>
              </a:ext>
            </a:extLst>
          </p:cNvPr>
          <p:cNvSpPr txBox="1"/>
          <p:nvPr/>
        </p:nvSpPr>
        <p:spPr>
          <a:xfrm>
            <a:off x="3001380" y="684698"/>
            <a:ext cx="5387372" cy="1502976"/>
          </a:xfrm>
          <a:prstGeom prst="rect">
            <a:avLst/>
          </a:prstGeom>
          <a:noFill/>
        </p:spPr>
        <p:txBody>
          <a:bodyPr wrap="none" rtlCol="0">
            <a:spAutoFit/>
          </a:bodyPr>
          <a:lstStyle/>
          <a:p>
            <a:pPr algn="r">
              <a:lnSpc>
                <a:spcPts val="5500"/>
              </a:lnSpc>
            </a:pPr>
            <a:r>
              <a:rPr lang="en-US" sz="5500" dirty="0"/>
              <a:t>DATA PROCESSING</a:t>
            </a:r>
          </a:p>
          <a:p>
            <a:pPr algn="r">
              <a:lnSpc>
                <a:spcPts val="5500"/>
              </a:lnSpc>
            </a:pPr>
            <a:r>
              <a:rPr lang="en-US" sz="5500" dirty="0">
                <a:solidFill>
                  <a:srgbClr val="5DA82B"/>
                </a:solidFill>
              </a:rPr>
              <a:t>WITH SPRING</a:t>
            </a:r>
          </a:p>
        </p:txBody>
      </p:sp>
    </p:spTree>
    <p:extLst>
      <p:ext uri="{BB962C8B-B14F-4D97-AF65-F5344CB8AC3E}">
        <p14:creationId xmlns:p14="http://schemas.microsoft.com/office/powerpoint/2010/main" val="3801402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AF5253-8D1F-724F-BB8D-F1283101A2A7}"/>
              </a:ext>
            </a:extLst>
          </p:cNvPr>
          <p:cNvSpPr txBox="1"/>
          <p:nvPr/>
        </p:nvSpPr>
        <p:spPr>
          <a:xfrm>
            <a:off x="3705385" y="699782"/>
            <a:ext cx="4959306" cy="1200329"/>
          </a:xfrm>
          <a:prstGeom prst="rect">
            <a:avLst/>
          </a:prstGeom>
          <a:noFill/>
        </p:spPr>
        <p:txBody>
          <a:bodyPr wrap="none" rtlCol="0">
            <a:spAutoFit/>
          </a:bodyPr>
          <a:lstStyle/>
          <a:p>
            <a:pPr algn="r">
              <a:lnSpc>
                <a:spcPct val="80000"/>
              </a:lnSpc>
            </a:pPr>
            <a:r>
              <a:rPr lang="en-US" sz="4500" b="1" dirty="0">
                <a:latin typeface="+mj-lt"/>
                <a:cs typeface="Helvetica Neue Bold Condensed"/>
              </a:rPr>
              <a:t>WHAT ARE WE GOING</a:t>
            </a:r>
          </a:p>
          <a:p>
            <a:pPr algn="r">
              <a:lnSpc>
                <a:spcPct val="80000"/>
              </a:lnSpc>
            </a:pPr>
            <a:r>
              <a:rPr lang="en-US" sz="4500" b="1" dirty="0">
                <a:latin typeface="+mj-lt"/>
                <a:cs typeface="Helvetica Neue Bold Condensed"/>
              </a:rPr>
              <a:t>TO TALK </a:t>
            </a:r>
            <a:r>
              <a:rPr lang="en-US" sz="4500" b="1" dirty="0">
                <a:solidFill>
                  <a:srgbClr val="800000"/>
                </a:solidFill>
                <a:latin typeface="+mj-lt"/>
                <a:cs typeface="Helvetica Neue Bold Condensed"/>
              </a:rPr>
              <a:t>ABOUT</a:t>
            </a:r>
            <a:r>
              <a:rPr lang="en-US" sz="4500" b="1" dirty="0">
                <a:latin typeface="+mj-lt"/>
                <a:cs typeface="Helvetica Neue Bold Condensed"/>
              </a:rPr>
              <a:t>?</a:t>
            </a:r>
          </a:p>
        </p:txBody>
      </p:sp>
      <p:pic>
        <p:nvPicPr>
          <p:cNvPr id="4" name="Picture 3" descr="noun_39938_cc.png">
            <a:extLst>
              <a:ext uri="{FF2B5EF4-FFF2-40B4-BE49-F238E27FC236}">
                <a16:creationId xmlns:a16="http://schemas.microsoft.com/office/drawing/2014/main" id="{E463F780-9B8F-6E4B-B27B-5CD5A043E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67" y="1114991"/>
            <a:ext cx="5143500" cy="5143500"/>
          </a:xfrm>
          <a:prstGeom prst="rect">
            <a:avLst/>
          </a:prstGeom>
        </p:spPr>
      </p:pic>
    </p:spTree>
    <p:extLst>
      <p:ext uri="{BB962C8B-B14F-4D97-AF65-F5344CB8AC3E}">
        <p14:creationId xmlns:p14="http://schemas.microsoft.com/office/powerpoint/2010/main" val="403996525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628CF9-414E-0248-8D3A-23A24F420074}"/>
              </a:ext>
            </a:extLst>
          </p:cNvPr>
          <p:cNvSpPr txBox="1"/>
          <p:nvPr/>
        </p:nvSpPr>
        <p:spPr>
          <a:xfrm>
            <a:off x="3328827" y="1715784"/>
            <a:ext cx="1633781" cy="369332"/>
          </a:xfrm>
          <a:prstGeom prst="rect">
            <a:avLst/>
          </a:prstGeom>
          <a:noFill/>
        </p:spPr>
        <p:txBody>
          <a:bodyPr wrap="none" rtlCol="0">
            <a:spAutoFit/>
          </a:bodyPr>
          <a:lstStyle/>
          <a:p>
            <a:r>
              <a:rPr lang="en-US" dirty="0"/>
              <a:t>SCDF workshop</a:t>
            </a:r>
          </a:p>
        </p:txBody>
      </p:sp>
      <p:pic>
        <p:nvPicPr>
          <p:cNvPr id="4" name="Picture 3" descr="A screenshot of a cell phone&#10;&#10;Description automatically generated">
            <a:extLst>
              <a:ext uri="{FF2B5EF4-FFF2-40B4-BE49-F238E27FC236}">
                <a16:creationId xmlns:a16="http://schemas.microsoft.com/office/drawing/2014/main" id="{A9F5178A-5667-1349-997F-F613D30BA08D}"/>
              </a:ext>
            </a:extLst>
          </p:cNvPr>
          <p:cNvPicPr>
            <a:picLocks noChangeAspect="1"/>
          </p:cNvPicPr>
          <p:nvPr/>
        </p:nvPicPr>
        <p:blipFill>
          <a:blip r:embed="rId3"/>
          <a:stretch>
            <a:fillRect/>
          </a:stretch>
        </p:blipFill>
        <p:spPr>
          <a:xfrm>
            <a:off x="44450" y="514350"/>
            <a:ext cx="9055100" cy="4114800"/>
          </a:xfrm>
          <a:prstGeom prst="rect">
            <a:avLst/>
          </a:prstGeom>
        </p:spPr>
      </p:pic>
      <p:pic>
        <p:nvPicPr>
          <p:cNvPr id="5" name="Picture 2">
            <a:extLst>
              <a:ext uri="{FF2B5EF4-FFF2-40B4-BE49-F238E27FC236}">
                <a16:creationId xmlns:a16="http://schemas.microsoft.com/office/drawing/2014/main" id="{D1DBC245-529F-624A-B7CE-C4EB9F3C96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80" t="33358" r="25085" b="36573"/>
          <a:stretch/>
        </p:blipFill>
        <p:spPr bwMode="auto">
          <a:xfrm>
            <a:off x="0" y="0"/>
            <a:ext cx="2007030" cy="640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4651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6C714-2519-A945-AE37-6D36122EBF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80" t="33358" r="25085" b="36573"/>
          <a:stretch/>
        </p:blipFill>
        <p:spPr bwMode="auto">
          <a:xfrm>
            <a:off x="0" y="0"/>
            <a:ext cx="2007030" cy="6409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BA6660-DF50-8344-892D-3CED1264CD15}"/>
              </a:ext>
            </a:extLst>
          </p:cNvPr>
          <p:cNvSpPr txBox="1"/>
          <p:nvPr/>
        </p:nvSpPr>
        <p:spPr>
          <a:xfrm>
            <a:off x="185979" y="914400"/>
            <a:ext cx="8995732" cy="4324261"/>
          </a:xfrm>
          <a:prstGeom prst="rect">
            <a:avLst/>
          </a:prstGeom>
          <a:noFill/>
        </p:spPr>
        <p:txBody>
          <a:bodyPr wrap="none" rtlCol="0">
            <a:spAutoFit/>
          </a:bodyPr>
          <a:lstStyle/>
          <a:p>
            <a:r>
              <a:rPr lang="en-US" sz="2500" dirty="0">
                <a:solidFill>
                  <a:schemeClr val="bg1"/>
                </a:solidFill>
              </a:rPr>
              <a:t>- Batching for the Modern Enterprise – Michael Minella</a:t>
            </a:r>
          </a:p>
          <a:p>
            <a:r>
              <a:rPr lang="en-US" sz="2500" dirty="0">
                <a:solidFill>
                  <a:schemeClr val="bg1"/>
                </a:solidFill>
              </a:rPr>
              <a:t>- Walk through Spring Cloud Data Flow </a:t>
            </a:r>
          </a:p>
          <a:p>
            <a:r>
              <a:rPr lang="en-US" sz="2500" dirty="0">
                <a:solidFill>
                  <a:schemeClr val="bg1"/>
                </a:solidFill>
              </a:rPr>
              <a:t>	– </a:t>
            </a:r>
            <a:r>
              <a:rPr lang="en-US" sz="2500" dirty="0" err="1">
                <a:solidFill>
                  <a:schemeClr val="bg1"/>
                </a:solidFill>
              </a:rPr>
              <a:t>Ilayaperumal</a:t>
            </a:r>
            <a:r>
              <a:rPr lang="en-US" sz="2500" dirty="0">
                <a:solidFill>
                  <a:schemeClr val="bg1"/>
                </a:solidFill>
              </a:rPr>
              <a:t> </a:t>
            </a:r>
            <a:r>
              <a:rPr lang="en-US" sz="2500" dirty="0" err="1">
                <a:solidFill>
                  <a:schemeClr val="bg1"/>
                </a:solidFill>
              </a:rPr>
              <a:t>Gopinathan</a:t>
            </a:r>
            <a:r>
              <a:rPr lang="en-US" sz="2500" dirty="0">
                <a:solidFill>
                  <a:schemeClr val="bg1"/>
                </a:solidFill>
              </a:rPr>
              <a:t> &amp; Glenn Renfro</a:t>
            </a:r>
          </a:p>
          <a:p>
            <a:r>
              <a:rPr lang="en-US" sz="2500" dirty="0">
                <a:solidFill>
                  <a:schemeClr val="bg1"/>
                </a:solidFill>
              </a:rPr>
              <a:t>- What’s new in Spring Batch - Mahmoud Ben </a:t>
            </a:r>
            <a:r>
              <a:rPr lang="en-US" sz="2500" dirty="0" err="1">
                <a:solidFill>
                  <a:schemeClr val="bg1"/>
                </a:solidFill>
              </a:rPr>
              <a:t>Hassine</a:t>
            </a:r>
            <a:endParaRPr lang="en-US" sz="2500" dirty="0">
              <a:solidFill>
                <a:schemeClr val="bg1"/>
              </a:solidFill>
            </a:endParaRPr>
          </a:p>
          <a:p>
            <a:r>
              <a:rPr lang="en-US" sz="2500" dirty="0">
                <a:solidFill>
                  <a:schemeClr val="bg1"/>
                </a:solidFill>
              </a:rPr>
              <a:t>- Game of Streams: How to tame and Get the most from your </a:t>
            </a:r>
          </a:p>
          <a:p>
            <a:r>
              <a:rPr lang="en-US" sz="2500" dirty="0">
                <a:solidFill>
                  <a:schemeClr val="bg1"/>
                </a:solidFill>
              </a:rPr>
              <a:t>	messaging platforms – Mark Heckler</a:t>
            </a:r>
          </a:p>
          <a:p>
            <a:r>
              <a:rPr lang="en-US" sz="2500" dirty="0">
                <a:solidFill>
                  <a:schemeClr val="bg1"/>
                </a:solidFill>
              </a:rPr>
              <a:t>- Functions – Implement once, execute anywhere – Oleg </a:t>
            </a:r>
            <a:r>
              <a:rPr lang="en-US" sz="2500" dirty="0" err="1">
                <a:solidFill>
                  <a:schemeClr val="bg1"/>
                </a:solidFill>
              </a:rPr>
              <a:t>Zhurakousky</a:t>
            </a:r>
            <a:endParaRPr lang="en-US" sz="2500" dirty="0">
              <a:solidFill>
                <a:schemeClr val="bg1"/>
              </a:solidFill>
            </a:endParaRPr>
          </a:p>
          <a:p>
            <a:r>
              <a:rPr lang="en-US" sz="2500" dirty="0">
                <a:solidFill>
                  <a:schemeClr val="bg1"/>
                </a:solidFill>
              </a:rPr>
              <a:t>- Connect your functions with </a:t>
            </a:r>
            <a:r>
              <a:rPr lang="en-US" sz="2500" dirty="0" err="1">
                <a:solidFill>
                  <a:schemeClr val="bg1"/>
                </a:solidFill>
              </a:rPr>
              <a:t>Rsocket</a:t>
            </a:r>
            <a:r>
              <a:rPr lang="en-US" sz="2500" dirty="0">
                <a:solidFill>
                  <a:schemeClr val="bg1"/>
                </a:solidFill>
              </a:rPr>
              <a:t> – Oleg </a:t>
            </a:r>
            <a:r>
              <a:rPr lang="en-US" sz="2500" dirty="0" err="1">
                <a:solidFill>
                  <a:schemeClr val="bg1"/>
                </a:solidFill>
              </a:rPr>
              <a:t>Zhurakousky</a:t>
            </a:r>
            <a:r>
              <a:rPr lang="en-US" sz="2500" dirty="0">
                <a:solidFill>
                  <a:schemeClr val="bg1"/>
                </a:solidFill>
              </a:rPr>
              <a:t> and </a:t>
            </a:r>
          </a:p>
          <a:p>
            <a:r>
              <a:rPr lang="en-US" sz="2500" dirty="0">
                <a:solidFill>
                  <a:schemeClr val="bg1"/>
                </a:solidFill>
              </a:rPr>
              <a:t>	Spencer Gibb</a:t>
            </a:r>
          </a:p>
          <a:p>
            <a:endParaRPr lang="en-US" sz="2500" dirty="0">
              <a:solidFill>
                <a:schemeClr val="bg1"/>
              </a:solidFill>
            </a:endParaRPr>
          </a:p>
          <a:p>
            <a:endParaRPr lang="en-US" sz="2500" dirty="0">
              <a:solidFill>
                <a:schemeClr val="bg1"/>
              </a:solidFill>
            </a:endParaRPr>
          </a:p>
        </p:txBody>
      </p:sp>
    </p:spTree>
    <p:extLst>
      <p:ext uri="{BB962C8B-B14F-4D97-AF65-F5344CB8AC3E}">
        <p14:creationId xmlns:p14="http://schemas.microsoft.com/office/powerpoint/2010/main" val="38809937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6AD0050-BF38-B04E-B9D9-0DC84C70C480}"/>
              </a:ext>
            </a:extLst>
          </p:cNvPr>
          <p:cNvGrpSpPr/>
          <p:nvPr/>
        </p:nvGrpSpPr>
        <p:grpSpPr>
          <a:xfrm>
            <a:off x="792022" y="885381"/>
            <a:ext cx="7559957" cy="3372739"/>
            <a:chOff x="945686" y="778212"/>
            <a:chExt cx="7559957" cy="3372739"/>
          </a:xfrm>
        </p:grpSpPr>
        <p:sp>
          <p:nvSpPr>
            <p:cNvPr id="2" name="TextBox 1">
              <a:extLst>
                <a:ext uri="{FF2B5EF4-FFF2-40B4-BE49-F238E27FC236}">
                  <a16:creationId xmlns:a16="http://schemas.microsoft.com/office/drawing/2014/main" id="{B15D0710-6F8C-494C-9B79-6BCDABB2A9D1}"/>
                </a:ext>
              </a:extLst>
            </p:cNvPr>
            <p:cNvSpPr txBox="1"/>
            <p:nvPr/>
          </p:nvSpPr>
          <p:spPr>
            <a:xfrm>
              <a:off x="945686" y="1004292"/>
              <a:ext cx="2930610" cy="669414"/>
            </a:xfrm>
            <a:prstGeom prst="rect">
              <a:avLst/>
            </a:prstGeom>
            <a:noFill/>
          </p:spPr>
          <p:txBody>
            <a:bodyPr wrap="none" rtlCol="0">
              <a:spAutoFit/>
            </a:bodyPr>
            <a:lstStyle/>
            <a:p>
              <a:pPr>
                <a:lnSpc>
                  <a:spcPts val="4500"/>
                </a:lnSpc>
              </a:pPr>
              <a:r>
                <a:rPr lang="en-US" sz="4500" dirty="0">
                  <a:solidFill>
                    <a:srgbClr val="800000"/>
                  </a:solidFill>
                </a:rPr>
                <a:t>TOMORROW</a:t>
              </a:r>
            </a:p>
          </p:txBody>
        </p:sp>
        <p:pic>
          <p:nvPicPr>
            <p:cNvPr id="4" name="Picture 3" descr="A close up of a logo&#10;&#10;Description automatically generated">
              <a:extLst>
                <a:ext uri="{FF2B5EF4-FFF2-40B4-BE49-F238E27FC236}">
                  <a16:creationId xmlns:a16="http://schemas.microsoft.com/office/drawing/2014/main" id="{28A194F1-868B-3148-A99A-A51F72A160A0}"/>
                </a:ext>
              </a:extLst>
            </p:cNvPr>
            <p:cNvPicPr>
              <a:picLocks noChangeAspect="1"/>
            </p:cNvPicPr>
            <p:nvPr/>
          </p:nvPicPr>
          <p:blipFill rotWithShape="1">
            <a:blip r:embed="rId3"/>
            <a:srcRect b="12996"/>
            <a:stretch/>
          </p:blipFill>
          <p:spPr>
            <a:xfrm rot="501450">
              <a:off x="4629110" y="778212"/>
              <a:ext cx="3876533" cy="3372739"/>
            </a:xfrm>
            <a:prstGeom prst="rect">
              <a:avLst/>
            </a:prstGeom>
          </p:spPr>
        </p:pic>
      </p:grpSp>
    </p:spTree>
    <p:extLst>
      <p:ext uri="{BB962C8B-B14F-4D97-AF65-F5344CB8AC3E}">
        <p14:creationId xmlns:p14="http://schemas.microsoft.com/office/powerpoint/2010/main" val="27400333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2AF7A81-9975-0945-BADC-8777FE3DDAE0}"/>
              </a:ext>
            </a:extLst>
          </p:cNvPr>
          <p:cNvGrpSpPr/>
          <p:nvPr/>
        </p:nvGrpSpPr>
        <p:grpSpPr>
          <a:xfrm>
            <a:off x="1363801" y="379431"/>
            <a:ext cx="6416398" cy="4384638"/>
            <a:chOff x="1837517" y="-130353"/>
            <a:chExt cx="6416398" cy="4384638"/>
          </a:xfrm>
        </p:grpSpPr>
        <p:sp>
          <p:nvSpPr>
            <p:cNvPr id="2" name="TextBox 1">
              <a:extLst>
                <a:ext uri="{FF2B5EF4-FFF2-40B4-BE49-F238E27FC236}">
                  <a16:creationId xmlns:a16="http://schemas.microsoft.com/office/drawing/2014/main" id="{1DA050CF-CF72-274E-94DF-12C5ABA6C2EE}"/>
                </a:ext>
              </a:extLst>
            </p:cNvPr>
            <p:cNvSpPr txBox="1"/>
            <p:nvPr/>
          </p:nvSpPr>
          <p:spPr>
            <a:xfrm>
              <a:off x="6038244" y="516842"/>
              <a:ext cx="2215671" cy="784830"/>
            </a:xfrm>
            <a:prstGeom prst="rect">
              <a:avLst/>
            </a:prstGeom>
            <a:noFill/>
          </p:spPr>
          <p:txBody>
            <a:bodyPr wrap="none" rtlCol="0">
              <a:spAutoFit/>
            </a:bodyPr>
            <a:lstStyle/>
            <a:p>
              <a:r>
                <a:rPr lang="en-US" sz="4500" dirty="0">
                  <a:solidFill>
                    <a:srgbClr val="800000"/>
                  </a:solidFill>
                </a:rPr>
                <a:t>THANKS</a:t>
              </a:r>
              <a:r>
                <a:rPr lang="en-US" sz="4500" dirty="0"/>
                <a:t>!</a:t>
              </a:r>
            </a:p>
          </p:txBody>
        </p:sp>
        <p:pic>
          <p:nvPicPr>
            <p:cNvPr id="4" name="Picture 3" descr="A close up of a logo&#10;&#10;Description automatically generated">
              <a:extLst>
                <a:ext uri="{FF2B5EF4-FFF2-40B4-BE49-F238E27FC236}">
                  <a16:creationId xmlns:a16="http://schemas.microsoft.com/office/drawing/2014/main" id="{D47EEC1C-15FD-5244-B9E1-36850B22F7C1}"/>
                </a:ext>
              </a:extLst>
            </p:cNvPr>
            <p:cNvPicPr>
              <a:picLocks noChangeAspect="1"/>
            </p:cNvPicPr>
            <p:nvPr/>
          </p:nvPicPr>
          <p:blipFill rotWithShape="1">
            <a:blip r:embed="rId3"/>
            <a:srcRect b="14754"/>
            <a:stretch/>
          </p:blipFill>
          <p:spPr>
            <a:xfrm>
              <a:off x="1837517" y="-130353"/>
              <a:ext cx="5143500" cy="4384638"/>
            </a:xfrm>
            <a:prstGeom prst="rect">
              <a:avLst/>
            </a:prstGeom>
          </p:spPr>
        </p:pic>
      </p:grpSp>
    </p:spTree>
    <p:extLst>
      <p:ext uri="{BB962C8B-B14F-4D97-AF65-F5344CB8AC3E}">
        <p14:creationId xmlns:p14="http://schemas.microsoft.com/office/powerpoint/2010/main" val="18082306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un_61233_cc.png">
            <a:extLst>
              <a:ext uri="{FF2B5EF4-FFF2-40B4-BE49-F238E27FC236}">
                <a16:creationId xmlns:a16="http://schemas.microsoft.com/office/drawing/2014/main" id="{2E83C679-E046-904A-8546-36B04F354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030" y="125871"/>
            <a:ext cx="1331782" cy="1331782"/>
          </a:xfrm>
          <a:prstGeom prst="rect">
            <a:avLst/>
          </a:prstGeom>
        </p:spPr>
      </p:pic>
      <p:pic>
        <p:nvPicPr>
          <p:cNvPr id="4" name="Picture 3" descr="A close up of a logo&#10;&#10;Description automatically generated">
            <a:extLst>
              <a:ext uri="{FF2B5EF4-FFF2-40B4-BE49-F238E27FC236}">
                <a16:creationId xmlns:a16="http://schemas.microsoft.com/office/drawing/2014/main" id="{D6D93CFF-B6CD-E84E-ADF2-0EDDAC7373B9}"/>
              </a:ext>
            </a:extLst>
          </p:cNvPr>
          <p:cNvPicPr>
            <a:picLocks noChangeAspect="1"/>
          </p:cNvPicPr>
          <p:nvPr/>
        </p:nvPicPr>
        <p:blipFill rotWithShape="1">
          <a:blip r:embed="rId3"/>
          <a:srcRect t="-1" b="-5184"/>
          <a:stretch/>
        </p:blipFill>
        <p:spPr>
          <a:xfrm>
            <a:off x="2260158" y="125871"/>
            <a:ext cx="1266135" cy="1331782"/>
          </a:xfrm>
          <a:prstGeom prst="rect">
            <a:avLst/>
          </a:prstGeom>
        </p:spPr>
      </p:pic>
      <p:pic>
        <p:nvPicPr>
          <p:cNvPr id="5" name="Picture 4" descr="A close up of a logo&#10;&#10;Description automatically generated">
            <a:extLst>
              <a:ext uri="{FF2B5EF4-FFF2-40B4-BE49-F238E27FC236}">
                <a16:creationId xmlns:a16="http://schemas.microsoft.com/office/drawing/2014/main" id="{2C3034F9-A6BC-3441-8BF8-6998A72E0F6B}"/>
              </a:ext>
            </a:extLst>
          </p:cNvPr>
          <p:cNvPicPr>
            <a:picLocks noChangeAspect="1"/>
          </p:cNvPicPr>
          <p:nvPr/>
        </p:nvPicPr>
        <p:blipFill rotWithShape="1">
          <a:blip r:embed="rId4"/>
          <a:srcRect l="6029" b="2982"/>
          <a:stretch/>
        </p:blipFill>
        <p:spPr>
          <a:xfrm>
            <a:off x="3881638" y="125871"/>
            <a:ext cx="1289960" cy="1331782"/>
          </a:xfrm>
          <a:prstGeom prst="rect">
            <a:avLst/>
          </a:prstGeom>
        </p:spPr>
      </p:pic>
      <p:pic>
        <p:nvPicPr>
          <p:cNvPr id="6" name="Picture 5" descr="noun_39938_cc.png">
            <a:extLst>
              <a:ext uri="{FF2B5EF4-FFF2-40B4-BE49-F238E27FC236}">
                <a16:creationId xmlns:a16="http://schemas.microsoft.com/office/drawing/2014/main" id="{871497DB-B80A-B54D-9B49-400517B1F0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6944" y="125871"/>
            <a:ext cx="1331782" cy="1331782"/>
          </a:xfrm>
          <a:prstGeom prst="rect">
            <a:avLst/>
          </a:prstGeom>
        </p:spPr>
      </p:pic>
      <p:pic>
        <p:nvPicPr>
          <p:cNvPr id="7" name="Picture 6" descr="A close up of a logo&#10;&#10;Description automatically generated">
            <a:extLst>
              <a:ext uri="{FF2B5EF4-FFF2-40B4-BE49-F238E27FC236}">
                <a16:creationId xmlns:a16="http://schemas.microsoft.com/office/drawing/2014/main" id="{60C6E2C9-07BB-9E43-88F6-AEBD152EBB43}"/>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brightnessContrast bright="-100000"/>
                    </a14:imgEffect>
                  </a14:imgLayer>
                </a14:imgProps>
              </a:ext>
            </a:extLst>
          </a:blip>
          <a:srcRect b="1851"/>
          <a:stretch/>
        </p:blipFill>
        <p:spPr>
          <a:xfrm>
            <a:off x="7214071" y="125871"/>
            <a:ext cx="1356899" cy="1331782"/>
          </a:xfrm>
          <a:prstGeom prst="rect">
            <a:avLst/>
          </a:prstGeom>
        </p:spPr>
      </p:pic>
      <p:pic>
        <p:nvPicPr>
          <p:cNvPr id="8" name="Picture 7" descr="A close up of a logo&#10;&#10;Description automatically generated">
            <a:extLst>
              <a:ext uri="{FF2B5EF4-FFF2-40B4-BE49-F238E27FC236}">
                <a16:creationId xmlns:a16="http://schemas.microsoft.com/office/drawing/2014/main" id="{57153CFE-D6B0-DB40-94E1-4E199880FD9F}"/>
              </a:ext>
            </a:extLst>
          </p:cNvPr>
          <p:cNvPicPr>
            <a:picLocks noChangeAspect="1"/>
          </p:cNvPicPr>
          <p:nvPr/>
        </p:nvPicPr>
        <p:blipFill rotWithShape="1">
          <a:blip r:embed="rId8">
            <a:alphaModFix/>
            <a:extLst>
              <a:ext uri="{BEBA8EAE-BF5A-486C-A8C5-ECC9F3942E4B}">
                <a14:imgProps xmlns:a14="http://schemas.microsoft.com/office/drawing/2010/main">
                  <a14:imgLayer r:embed="rId9">
                    <a14:imgEffect>
                      <a14:brightnessContrast bright="-100000"/>
                    </a14:imgEffect>
                  </a14:imgLayer>
                </a14:imgProps>
              </a:ext>
            </a:extLst>
          </a:blip>
          <a:srcRect b="2173"/>
          <a:stretch/>
        </p:blipFill>
        <p:spPr>
          <a:xfrm>
            <a:off x="422636" y="1836638"/>
            <a:ext cx="1361362" cy="1331782"/>
          </a:xfrm>
          <a:prstGeom prst="rect">
            <a:avLst/>
          </a:prstGeom>
        </p:spPr>
      </p:pic>
      <p:pic>
        <p:nvPicPr>
          <p:cNvPr id="9" name="Picture 8" descr="A close up of a logo&#10;&#10;Description automatically generated">
            <a:extLst>
              <a:ext uri="{FF2B5EF4-FFF2-40B4-BE49-F238E27FC236}">
                <a16:creationId xmlns:a16="http://schemas.microsoft.com/office/drawing/2014/main" id="{EF410BB7-64CC-F040-8477-35F496D02509}"/>
              </a:ext>
            </a:extLst>
          </p:cNvPr>
          <p:cNvPicPr>
            <a:picLocks noChangeAspect="1"/>
          </p:cNvPicPr>
          <p:nvPr/>
        </p:nvPicPr>
        <p:blipFill rotWithShape="1">
          <a:blip r:embed="rId10">
            <a:alphaModFix/>
            <a:extLst>
              <a:ext uri="{BEBA8EAE-BF5A-486C-A8C5-ECC9F3942E4B}">
                <a14:imgProps xmlns:a14="http://schemas.microsoft.com/office/drawing/2010/main">
                  <a14:imgLayer r:embed="rId11">
                    <a14:imgEffect>
                      <a14:brightnessContrast bright="-100000"/>
                    </a14:imgEffect>
                  </a14:imgLayer>
                </a14:imgProps>
              </a:ext>
            </a:extLst>
          </a:blip>
          <a:srcRect b="3914"/>
          <a:stretch/>
        </p:blipFill>
        <p:spPr>
          <a:xfrm>
            <a:off x="2119147" y="1836638"/>
            <a:ext cx="1386029" cy="1331782"/>
          </a:xfrm>
          <a:prstGeom prst="rect">
            <a:avLst/>
          </a:prstGeom>
        </p:spPr>
      </p:pic>
      <p:pic>
        <p:nvPicPr>
          <p:cNvPr id="10" name="Picture 9" descr="A close up of a logo&#10;&#10;Description automatically generated">
            <a:extLst>
              <a:ext uri="{FF2B5EF4-FFF2-40B4-BE49-F238E27FC236}">
                <a16:creationId xmlns:a16="http://schemas.microsoft.com/office/drawing/2014/main" id="{7949C0C8-83B9-B94D-9034-A929A64116E1}"/>
              </a:ext>
            </a:extLst>
          </p:cNvPr>
          <p:cNvPicPr>
            <a:picLocks noChangeAspect="1"/>
          </p:cNvPicPr>
          <p:nvPr/>
        </p:nvPicPr>
        <p:blipFill rotWithShape="1">
          <a:blip r:embed="rId12">
            <a:alphaModFix/>
            <a:extLst>
              <a:ext uri="{BEBA8EAE-BF5A-486C-A8C5-ECC9F3942E4B}">
                <a14:imgProps xmlns:a14="http://schemas.microsoft.com/office/drawing/2010/main">
                  <a14:imgLayer r:embed="rId13">
                    <a14:imgEffect>
                      <a14:brightnessContrast bright="-100000"/>
                    </a14:imgEffect>
                  </a14:imgLayer>
                </a14:imgProps>
              </a:ext>
            </a:extLst>
          </a:blip>
          <a:srcRect t="1" b="1509"/>
          <a:stretch/>
        </p:blipFill>
        <p:spPr>
          <a:xfrm>
            <a:off x="3840325" y="1839132"/>
            <a:ext cx="1347125" cy="1326794"/>
          </a:xfrm>
          <a:prstGeom prst="rect">
            <a:avLst/>
          </a:prstGeom>
        </p:spPr>
      </p:pic>
      <p:pic>
        <p:nvPicPr>
          <p:cNvPr id="12" name="Picture 11" descr="A close up of a logo&#10;&#10;Description automatically generated">
            <a:extLst>
              <a:ext uri="{FF2B5EF4-FFF2-40B4-BE49-F238E27FC236}">
                <a16:creationId xmlns:a16="http://schemas.microsoft.com/office/drawing/2014/main" id="{4FDE57F4-57A2-9640-9C6D-F1CA8A162535}"/>
              </a:ext>
            </a:extLst>
          </p:cNvPr>
          <p:cNvPicPr>
            <a:picLocks noChangeAspect="1"/>
          </p:cNvPicPr>
          <p:nvPr/>
        </p:nvPicPr>
        <p:blipFill rotWithShape="1">
          <a:blip r:embed="rId14">
            <a:alphaModFix/>
          </a:blip>
          <a:srcRect t="-1" b="1424"/>
          <a:stretch/>
        </p:blipFill>
        <p:spPr>
          <a:xfrm>
            <a:off x="5522599" y="1839132"/>
            <a:ext cx="1345946" cy="1326795"/>
          </a:xfrm>
          <a:prstGeom prst="rect">
            <a:avLst/>
          </a:prstGeom>
        </p:spPr>
      </p:pic>
      <p:pic>
        <p:nvPicPr>
          <p:cNvPr id="13" name="Picture 12" descr="A close up of a logo&#10;&#10;Description automatically generated">
            <a:extLst>
              <a:ext uri="{FF2B5EF4-FFF2-40B4-BE49-F238E27FC236}">
                <a16:creationId xmlns:a16="http://schemas.microsoft.com/office/drawing/2014/main" id="{76FD31AA-7360-E042-B03A-A7AC4055864D}"/>
              </a:ext>
            </a:extLst>
          </p:cNvPr>
          <p:cNvPicPr>
            <a:picLocks noChangeAspect="1"/>
          </p:cNvPicPr>
          <p:nvPr/>
        </p:nvPicPr>
        <p:blipFill rotWithShape="1">
          <a:blip r:embed="rId15">
            <a:alphaModFix/>
          </a:blip>
          <a:srcRect b="3691"/>
          <a:stretch/>
        </p:blipFill>
        <p:spPr>
          <a:xfrm>
            <a:off x="7203692" y="1839132"/>
            <a:ext cx="1377656" cy="1326795"/>
          </a:xfrm>
          <a:prstGeom prst="rect">
            <a:avLst/>
          </a:prstGeom>
        </p:spPr>
      </p:pic>
      <p:grpSp>
        <p:nvGrpSpPr>
          <p:cNvPr id="20" name="Group 19">
            <a:extLst>
              <a:ext uri="{FF2B5EF4-FFF2-40B4-BE49-F238E27FC236}">
                <a16:creationId xmlns:a16="http://schemas.microsoft.com/office/drawing/2014/main" id="{182CC1AD-C5BF-6B4E-AE5C-F0D22E0B6D2D}"/>
              </a:ext>
            </a:extLst>
          </p:cNvPr>
          <p:cNvGrpSpPr/>
          <p:nvPr/>
        </p:nvGrpSpPr>
        <p:grpSpPr>
          <a:xfrm>
            <a:off x="523740" y="3359157"/>
            <a:ext cx="8047230" cy="1331782"/>
            <a:chOff x="523740" y="3552882"/>
            <a:chExt cx="8047230" cy="1331782"/>
          </a:xfrm>
        </p:grpSpPr>
        <p:pic>
          <p:nvPicPr>
            <p:cNvPr id="14" name="Picture 13" descr="noun_300489_cc.png">
              <a:extLst>
                <a:ext uri="{FF2B5EF4-FFF2-40B4-BE49-F238E27FC236}">
                  <a16:creationId xmlns:a16="http://schemas.microsoft.com/office/drawing/2014/main" id="{5C9E984C-0AED-464B-8ECF-CF575B679634}"/>
                </a:ext>
              </a:extLst>
            </p:cNvPr>
            <p:cNvPicPr>
              <a:picLocks noChangeAspect="1"/>
            </p:cNvPicPr>
            <p:nvPr/>
          </p:nvPicPr>
          <p:blipFill rotWithShape="1">
            <a:blip r:embed="rId16">
              <a:alphaModFix/>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val="0"/>
                </a:ext>
              </a:extLst>
            </a:blip>
            <a:srcRect b="3569"/>
            <a:stretch/>
          </p:blipFill>
          <p:spPr>
            <a:xfrm>
              <a:off x="523740" y="3552882"/>
              <a:ext cx="1381072" cy="1331782"/>
            </a:xfrm>
            <a:prstGeom prst="rect">
              <a:avLst/>
            </a:prstGeom>
          </p:spPr>
        </p:pic>
        <p:pic>
          <p:nvPicPr>
            <p:cNvPr id="16" name="Picture 15" descr="A close up of a logo&#10;&#10;Description automatically generated">
              <a:extLst>
                <a:ext uri="{FF2B5EF4-FFF2-40B4-BE49-F238E27FC236}">
                  <a16:creationId xmlns:a16="http://schemas.microsoft.com/office/drawing/2014/main" id="{63F23518-8796-594E-BB24-0814A052E8B7}"/>
                </a:ext>
              </a:extLst>
            </p:cNvPr>
            <p:cNvPicPr>
              <a:picLocks noChangeAspect="1"/>
            </p:cNvPicPr>
            <p:nvPr/>
          </p:nvPicPr>
          <p:blipFill rotWithShape="1">
            <a:blip r:embed="rId18">
              <a:alphaModFix/>
            </a:blip>
            <a:srcRect b="3992"/>
            <a:stretch/>
          </p:blipFill>
          <p:spPr>
            <a:xfrm>
              <a:off x="2218795" y="3555803"/>
              <a:ext cx="1381073" cy="1325940"/>
            </a:xfrm>
            <a:prstGeom prst="rect">
              <a:avLst/>
            </a:prstGeom>
          </p:spPr>
        </p:pic>
        <p:pic>
          <p:nvPicPr>
            <p:cNvPr id="17" name="Picture 16" descr="A close up of a logo&#10;&#10;Description automatically generated">
              <a:extLst>
                <a:ext uri="{FF2B5EF4-FFF2-40B4-BE49-F238E27FC236}">
                  <a16:creationId xmlns:a16="http://schemas.microsoft.com/office/drawing/2014/main" id="{AD44FBBD-0045-5142-8972-3BF1F1BE7AA2}"/>
                </a:ext>
              </a:extLst>
            </p:cNvPr>
            <p:cNvPicPr>
              <a:picLocks noChangeAspect="1"/>
            </p:cNvPicPr>
            <p:nvPr/>
          </p:nvPicPr>
          <p:blipFill rotWithShape="1">
            <a:blip r:embed="rId19">
              <a:alphaModFix/>
            </a:blip>
            <a:srcRect b="147"/>
            <a:stretch/>
          </p:blipFill>
          <p:spPr>
            <a:xfrm>
              <a:off x="3913851" y="3552882"/>
              <a:ext cx="1333742" cy="1331782"/>
            </a:xfrm>
            <a:prstGeom prst="rect">
              <a:avLst/>
            </a:prstGeom>
          </p:spPr>
        </p:pic>
        <p:pic>
          <p:nvPicPr>
            <p:cNvPr id="18" name="Picture 17" descr="A close up of a logo&#10;&#10;Description automatically generated">
              <a:extLst>
                <a:ext uri="{FF2B5EF4-FFF2-40B4-BE49-F238E27FC236}">
                  <a16:creationId xmlns:a16="http://schemas.microsoft.com/office/drawing/2014/main" id="{3D4EEFC8-7293-1248-B223-46F5DD46D603}"/>
                </a:ext>
              </a:extLst>
            </p:cNvPr>
            <p:cNvPicPr>
              <a:picLocks noChangeAspect="1"/>
            </p:cNvPicPr>
            <p:nvPr/>
          </p:nvPicPr>
          <p:blipFill rotWithShape="1">
            <a:blip r:embed="rId20">
              <a:alphaModFix/>
            </a:blip>
            <a:srcRect b="494"/>
            <a:stretch/>
          </p:blipFill>
          <p:spPr>
            <a:xfrm>
              <a:off x="5561576" y="3552882"/>
              <a:ext cx="1338388" cy="1331782"/>
            </a:xfrm>
            <a:prstGeom prst="rect">
              <a:avLst/>
            </a:prstGeom>
          </p:spPr>
        </p:pic>
        <p:pic>
          <p:nvPicPr>
            <p:cNvPr id="19" name="Picture 18" descr="A close up of a logo&#10;&#10;Description automatically generated">
              <a:extLst>
                <a:ext uri="{FF2B5EF4-FFF2-40B4-BE49-F238E27FC236}">
                  <a16:creationId xmlns:a16="http://schemas.microsoft.com/office/drawing/2014/main" id="{D64B9491-7DBB-3C46-9C50-5FD795181A30}"/>
                </a:ext>
              </a:extLst>
            </p:cNvPr>
            <p:cNvPicPr>
              <a:picLocks noChangeAspect="1"/>
            </p:cNvPicPr>
            <p:nvPr/>
          </p:nvPicPr>
          <p:blipFill rotWithShape="1">
            <a:blip r:embed="rId21"/>
            <a:srcRect t="-1" b="1860"/>
            <a:stretch/>
          </p:blipFill>
          <p:spPr>
            <a:xfrm>
              <a:off x="7213947" y="3552882"/>
              <a:ext cx="1357023" cy="1331782"/>
            </a:xfrm>
            <a:prstGeom prst="rect">
              <a:avLst/>
            </a:prstGeom>
          </p:spPr>
        </p:pic>
      </p:grpSp>
    </p:spTree>
    <p:extLst>
      <p:ext uri="{BB962C8B-B14F-4D97-AF65-F5344CB8AC3E}">
        <p14:creationId xmlns:p14="http://schemas.microsoft.com/office/powerpoint/2010/main" val="411216160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662C3A06-8C33-3242-8386-C232D5147D20}"/>
              </a:ext>
            </a:extLst>
          </p:cNvPr>
          <p:cNvGrpSpPr/>
          <p:nvPr/>
        </p:nvGrpSpPr>
        <p:grpSpPr>
          <a:xfrm>
            <a:off x="297714" y="933832"/>
            <a:ext cx="8548572" cy="3275836"/>
            <a:chOff x="257109" y="104133"/>
            <a:chExt cx="8548572" cy="3275836"/>
          </a:xfrm>
        </p:grpSpPr>
        <p:grpSp>
          <p:nvGrpSpPr>
            <p:cNvPr id="14" name="Group 13">
              <a:extLst>
                <a:ext uri="{FF2B5EF4-FFF2-40B4-BE49-F238E27FC236}">
                  <a16:creationId xmlns:a16="http://schemas.microsoft.com/office/drawing/2014/main" id="{63FF1BAE-64D4-914F-B265-ACBEEA21089F}"/>
                </a:ext>
              </a:extLst>
            </p:cNvPr>
            <p:cNvGrpSpPr/>
            <p:nvPr/>
          </p:nvGrpSpPr>
          <p:grpSpPr>
            <a:xfrm>
              <a:off x="288360" y="104133"/>
              <a:ext cx="8517321" cy="1528520"/>
              <a:chOff x="288360" y="73137"/>
              <a:chExt cx="8517321" cy="1528520"/>
            </a:xfrm>
          </p:grpSpPr>
          <p:pic>
            <p:nvPicPr>
              <p:cNvPr id="2" name="Picture 1" descr="noun_396020_cc.png">
                <a:extLst>
                  <a:ext uri="{FF2B5EF4-FFF2-40B4-BE49-F238E27FC236}">
                    <a16:creationId xmlns:a16="http://schemas.microsoft.com/office/drawing/2014/main" id="{F2E7F3FE-8DFB-B74D-8074-F09232BEB060}"/>
                  </a:ext>
                </a:extLst>
              </p:cNvPr>
              <p:cNvPicPr>
                <a:picLocks noChangeAspect="1"/>
              </p:cNvPicPr>
              <p:nvPr/>
            </p:nvPicPr>
            <p:blipFill rotWithShape="1">
              <a:blip r:embed="rId2">
                <a:alphaModFix/>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b="2525"/>
              <a:stretch/>
            </p:blipFill>
            <p:spPr>
              <a:xfrm>
                <a:off x="288360" y="108934"/>
                <a:ext cx="1494655" cy="1456927"/>
              </a:xfrm>
              <a:prstGeom prst="rect">
                <a:avLst/>
              </a:prstGeom>
            </p:spPr>
          </p:pic>
          <p:pic>
            <p:nvPicPr>
              <p:cNvPr id="3" name="Picture 2" descr="noun_100718_cc.png">
                <a:extLst>
                  <a:ext uri="{FF2B5EF4-FFF2-40B4-BE49-F238E27FC236}">
                    <a16:creationId xmlns:a16="http://schemas.microsoft.com/office/drawing/2014/main" id="{2AC32A05-6B1B-394C-8CAB-4165A9AA4313}"/>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b="2911"/>
              <a:stretch/>
            </p:blipFill>
            <p:spPr>
              <a:xfrm>
                <a:off x="2607553" y="111827"/>
                <a:ext cx="1494655" cy="1451140"/>
              </a:xfrm>
              <a:prstGeom prst="rect">
                <a:avLst/>
              </a:prstGeom>
            </p:spPr>
          </p:pic>
          <p:pic>
            <p:nvPicPr>
              <p:cNvPr id="5" name="Picture 4" descr="A close up of a logo&#10;&#10;Description automatically generated">
                <a:extLst>
                  <a:ext uri="{FF2B5EF4-FFF2-40B4-BE49-F238E27FC236}">
                    <a16:creationId xmlns:a16="http://schemas.microsoft.com/office/drawing/2014/main" id="{BFFAE95A-B1E6-3343-BCA9-D91E17D5CBC4}"/>
                  </a:ext>
                </a:extLst>
              </p:cNvPr>
              <p:cNvPicPr>
                <a:picLocks noChangeAspect="1"/>
              </p:cNvPicPr>
              <p:nvPr/>
            </p:nvPicPr>
            <p:blipFill rotWithShape="1">
              <a:blip r:embed="rId6">
                <a:alphaModFix/>
              </a:blip>
              <a:srcRect b="2477"/>
              <a:stretch/>
            </p:blipFill>
            <p:spPr>
              <a:xfrm>
                <a:off x="4926746" y="108574"/>
                <a:ext cx="1494655" cy="1457647"/>
              </a:xfrm>
              <a:prstGeom prst="rect">
                <a:avLst/>
              </a:prstGeom>
            </p:spPr>
          </p:pic>
          <p:pic>
            <p:nvPicPr>
              <p:cNvPr id="7" name="Picture 6" descr="A close up of a logo&#10;&#10;Description automatically generated">
                <a:extLst>
                  <a:ext uri="{FF2B5EF4-FFF2-40B4-BE49-F238E27FC236}">
                    <a16:creationId xmlns:a16="http://schemas.microsoft.com/office/drawing/2014/main" id="{E1612201-7C9C-1347-9794-7CB3943259AC}"/>
                  </a:ext>
                </a:extLst>
              </p:cNvPr>
              <p:cNvPicPr>
                <a:picLocks noChangeAspect="1"/>
              </p:cNvPicPr>
              <p:nvPr/>
            </p:nvPicPr>
            <p:blipFill rotWithShape="1">
              <a:blip r:embed="rId7">
                <a:alphaModFix/>
              </a:blip>
              <a:srcRect b="2002"/>
              <a:stretch/>
            </p:blipFill>
            <p:spPr>
              <a:xfrm>
                <a:off x="7245939" y="73137"/>
                <a:ext cx="1559742" cy="1528520"/>
              </a:xfrm>
              <a:prstGeom prst="rect">
                <a:avLst/>
              </a:prstGeom>
            </p:spPr>
          </p:pic>
        </p:grpSp>
        <p:grpSp>
          <p:nvGrpSpPr>
            <p:cNvPr id="13" name="Group 12">
              <a:extLst>
                <a:ext uri="{FF2B5EF4-FFF2-40B4-BE49-F238E27FC236}">
                  <a16:creationId xmlns:a16="http://schemas.microsoft.com/office/drawing/2014/main" id="{DBFB83AC-4C24-EB42-AEFF-7F34889AD70E}"/>
                </a:ext>
              </a:extLst>
            </p:cNvPr>
            <p:cNvGrpSpPr/>
            <p:nvPr/>
          </p:nvGrpSpPr>
          <p:grpSpPr>
            <a:xfrm>
              <a:off x="257109" y="1851449"/>
              <a:ext cx="8528789" cy="1528520"/>
              <a:chOff x="257109" y="1820453"/>
              <a:chExt cx="8528789" cy="1528520"/>
            </a:xfrm>
          </p:grpSpPr>
          <p:pic>
            <p:nvPicPr>
              <p:cNvPr id="8" name="Picture 7" descr="noun_38703_cc.png">
                <a:extLst>
                  <a:ext uri="{FF2B5EF4-FFF2-40B4-BE49-F238E27FC236}">
                    <a16:creationId xmlns:a16="http://schemas.microsoft.com/office/drawing/2014/main" id="{E5F8F4A9-E983-CF43-9450-EF8B7230443A}"/>
                  </a:ext>
                </a:extLst>
              </p:cNvPr>
              <p:cNvPicPr>
                <a:picLocks noChangeAspect="1"/>
              </p:cNvPicPr>
              <p:nvPr/>
            </p:nvPicPr>
            <p:blipFill rotWithShape="1">
              <a:blip r:embed="rId8">
                <a:alphaModFix/>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rcRect t="-1" b="-549"/>
              <a:stretch/>
            </p:blipFill>
            <p:spPr>
              <a:xfrm>
                <a:off x="7265723" y="1820453"/>
                <a:ext cx="1520175" cy="1528520"/>
              </a:xfrm>
              <a:prstGeom prst="rect">
                <a:avLst/>
              </a:prstGeom>
            </p:spPr>
          </p:pic>
          <p:pic>
            <p:nvPicPr>
              <p:cNvPr id="10" name="Picture 9" descr="A close up of a logo&#10;&#10;Description automatically generated">
                <a:extLst>
                  <a:ext uri="{FF2B5EF4-FFF2-40B4-BE49-F238E27FC236}">
                    <a16:creationId xmlns:a16="http://schemas.microsoft.com/office/drawing/2014/main" id="{BDE231FD-6BFA-A944-8BB5-04E431E55FAC}"/>
                  </a:ext>
                </a:extLst>
              </p:cNvPr>
              <p:cNvPicPr>
                <a:picLocks noChangeAspect="1"/>
              </p:cNvPicPr>
              <p:nvPr/>
            </p:nvPicPr>
            <p:blipFill rotWithShape="1">
              <a:blip r:embed="rId10">
                <a:alphaModFix/>
                <a:extLst>
                  <a:ext uri="{BEBA8EAE-BF5A-486C-A8C5-ECC9F3942E4B}">
                    <a14:imgProps xmlns:a14="http://schemas.microsoft.com/office/drawing/2010/main">
                      <a14:imgLayer r:embed="rId11">
                        <a14:imgEffect>
                          <a14:brightnessContrast bright="-100000"/>
                        </a14:imgEffect>
                      </a14:imgLayer>
                    </a14:imgProps>
                  </a:ext>
                </a:extLst>
              </a:blip>
              <a:srcRect b="1963"/>
              <a:stretch/>
            </p:blipFill>
            <p:spPr>
              <a:xfrm>
                <a:off x="257109" y="1821422"/>
                <a:ext cx="1557155" cy="1526583"/>
              </a:xfrm>
              <a:prstGeom prst="rect">
                <a:avLst/>
              </a:prstGeom>
            </p:spPr>
          </p:pic>
          <p:pic>
            <p:nvPicPr>
              <p:cNvPr id="11" name="Picture 10" descr="A close up of a logo&#10;&#10;Description automatically generated">
                <a:extLst>
                  <a:ext uri="{FF2B5EF4-FFF2-40B4-BE49-F238E27FC236}">
                    <a16:creationId xmlns:a16="http://schemas.microsoft.com/office/drawing/2014/main" id="{70E7356E-D9A0-8840-BA4C-DD3603B9AC45}"/>
                  </a:ext>
                </a:extLst>
              </p:cNvPr>
              <p:cNvPicPr>
                <a:picLocks noChangeAspect="1"/>
              </p:cNvPicPr>
              <p:nvPr/>
            </p:nvPicPr>
            <p:blipFill rotWithShape="1">
              <a:blip r:embed="rId12">
                <a:alphaModFix/>
                <a:extLst>
                  <a:ext uri="{BEBA8EAE-BF5A-486C-A8C5-ECC9F3942E4B}">
                    <a14:imgProps xmlns:a14="http://schemas.microsoft.com/office/drawing/2010/main">
                      <a14:imgLayer r:embed="rId13">
                        <a14:imgEffect>
                          <a14:brightnessContrast bright="-100000"/>
                        </a14:imgEffect>
                      </a14:imgLayer>
                    </a14:imgProps>
                  </a:ext>
                </a:extLst>
              </a:blip>
              <a:srcRect l="4100" r="12972" b="3428"/>
              <a:stretch/>
            </p:blipFill>
            <p:spPr>
              <a:xfrm>
                <a:off x="2720980" y="1856250"/>
                <a:ext cx="1251108" cy="1456927"/>
              </a:xfrm>
              <a:prstGeom prst="rect">
                <a:avLst/>
              </a:prstGeom>
            </p:spPr>
          </p:pic>
          <p:pic>
            <p:nvPicPr>
              <p:cNvPr id="12" name="Picture 11" descr="A close up of a logo&#10;&#10;Description automatically generated">
                <a:extLst>
                  <a:ext uri="{FF2B5EF4-FFF2-40B4-BE49-F238E27FC236}">
                    <a16:creationId xmlns:a16="http://schemas.microsoft.com/office/drawing/2014/main" id="{7040CEF3-02D2-E247-9F88-C8667CA2CAE7}"/>
                  </a:ext>
                </a:extLst>
              </p:cNvPr>
              <p:cNvPicPr>
                <a:picLocks noChangeAspect="1"/>
              </p:cNvPicPr>
              <p:nvPr/>
            </p:nvPicPr>
            <p:blipFill rotWithShape="1">
              <a:blip r:embed="rId14"/>
              <a:srcRect b="1964"/>
              <a:stretch/>
            </p:blipFill>
            <p:spPr>
              <a:xfrm>
                <a:off x="4878804" y="1859143"/>
                <a:ext cx="1480203" cy="1451140"/>
              </a:xfrm>
              <a:prstGeom prst="rect">
                <a:avLst/>
              </a:prstGeom>
            </p:spPr>
          </p:pic>
        </p:grpSp>
      </p:grpSp>
    </p:spTree>
    <p:extLst>
      <p:ext uri="{BB962C8B-B14F-4D97-AF65-F5344CB8AC3E}">
        <p14:creationId xmlns:p14="http://schemas.microsoft.com/office/powerpoint/2010/main" val="3994063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37B11697-87C8-3A43-B3B1-FDDD152E686A}"/>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brightnessContrast bright="100000"/>
                    </a14:imgEffect>
                  </a14:imgLayer>
                </a14:imgProps>
              </a:ext>
            </a:extLst>
          </a:blip>
          <a:srcRect b="13294"/>
          <a:stretch/>
        </p:blipFill>
        <p:spPr>
          <a:xfrm>
            <a:off x="853240" y="266069"/>
            <a:ext cx="5754060" cy="4989095"/>
          </a:xfrm>
          <a:prstGeom prst="rect">
            <a:avLst/>
          </a:prstGeom>
        </p:spPr>
      </p:pic>
      <p:sp>
        <p:nvSpPr>
          <p:cNvPr id="2" name="TextBox 1">
            <a:extLst>
              <a:ext uri="{FF2B5EF4-FFF2-40B4-BE49-F238E27FC236}">
                <a16:creationId xmlns:a16="http://schemas.microsoft.com/office/drawing/2014/main" id="{A2BBB6AD-C0E8-9745-88EE-52C67D7FA5B9}"/>
              </a:ext>
            </a:extLst>
          </p:cNvPr>
          <p:cNvSpPr txBox="1"/>
          <p:nvPr/>
        </p:nvSpPr>
        <p:spPr>
          <a:xfrm>
            <a:off x="3730270" y="1076196"/>
            <a:ext cx="4438074" cy="784830"/>
          </a:xfrm>
          <a:prstGeom prst="rect">
            <a:avLst/>
          </a:prstGeom>
          <a:noFill/>
        </p:spPr>
        <p:txBody>
          <a:bodyPr wrap="none" rtlCol="0">
            <a:spAutoFit/>
          </a:bodyPr>
          <a:lstStyle/>
          <a:p>
            <a:r>
              <a:rPr lang="en-US" sz="4500" dirty="0">
                <a:solidFill>
                  <a:srgbClr val="151A3C"/>
                </a:solidFill>
              </a:rPr>
              <a:t>DATA </a:t>
            </a:r>
            <a:r>
              <a:rPr lang="en-US" sz="4500" dirty="0">
                <a:solidFill>
                  <a:schemeClr val="accent1">
                    <a:lumMod val="20000"/>
                    <a:lumOff val="80000"/>
                  </a:schemeClr>
                </a:solidFill>
              </a:rPr>
              <a:t>PROCESSING</a:t>
            </a:r>
          </a:p>
        </p:txBody>
      </p:sp>
    </p:spTree>
    <p:extLst>
      <p:ext uri="{BB962C8B-B14F-4D97-AF65-F5344CB8AC3E}">
        <p14:creationId xmlns:p14="http://schemas.microsoft.com/office/powerpoint/2010/main" val="34288982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730442-C0BC-C449-97AC-70CCA531CACC}"/>
              </a:ext>
            </a:extLst>
          </p:cNvPr>
          <p:cNvSpPr txBox="1"/>
          <p:nvPr/>
        </p:nvSpPr>
        <p:spPr>
          <a:xfrm>
            <a:off x="1349651" y="3067601"/>
            <a:ext cx="7695826" cy="1477328"/>
          </a:xfrm>
          <a:prstGeom prst="rect">
            <a:avLst/>
          </a:prstGeom>
          <a:noFill/>
        </p:spPr>
        <p:txBody>
          <a:bodyPr wrap="none" rtlCol="0">
            <a:spAutoFit/>
          </a:bodyPr>
          <a:lstStyle/>
          <a:p>
            <a:pPr algn="r"/>
            <a:r>
              <a:rPr lang="en-US" sz="4500" dirty="0">
                <a:solidFill>
                  <a:schemeClr val="accent1">
                    <a:lumMod val="20000"/>
                    <a:lumOff val="80000"/>
                  </a:schemeClr>
                </a:solidFill>
              </a:rPr>
              <a:t>FOUNDATION OF THE </a:t>
            </a:r>
          </a:p>
          <a:p>
            <a:pPr algn="r"/>
            <a:r>
              <a:rPr lang="en-US" sz="4500" dirty="0">
                <a:solidFill>
                  <a:srgbClr val="151A3C"/>
                </a:solidFill>
              </a:rPr>
              <a:t>ENTERPRISE COMPUTING WORLD</a:t>
            </a:r>
          </a:p>
        </p:txBody>
      </p:sp>
      <p:pic>
        <p:nvPicPr>
          <p:cNvPr id="4" name="Picture 3" descr="A close up of a logo&#10;&#10;Description automatically generated">
            <a:extLst>
              <a:ext uri="{FF2B5EF4-FFF2-40B4-BE49-F238E27FC236}">
                <a16:creationId xmlns:a16="http://schemas.microsoft.com/office/drawing/2014/main" id="{1A102C7C-DF0E-ED4A-8343-ECF092F6A54A}"/>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brightnessContrast bright="100000"/>
                    </a14:imgEffect>
                  </a14:imgLayer>
                </a14:imgProps>
              </a:ext>
            </a:extLst>
          </a:blip>
          <a:srcRect b="13266"/>
          <a:stretch/>
        </p:blipFill>
        <p:spPr>
          <a:xfrm>
            <a:off x="609629" y="598571"/>
            <a:ext cx="3665617" cy="3179345"/>
          </a:xfrm>
          <a:prstGeom prst="rect">
            <a:avLst/>
          </a:prstGeom>
        </p:spPr>
      </p:pic>
    </p:spTree>
    <p:extLst>
      <p:ext uri="{BB962C8B-B14F-4D97-AF65-F5344CB8AC3E}">
        <p14:creationId xmlns:p14="http://schemas.microsoft.com/office/powerpoint/2010/main" val="3805289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589F69-18FA-114A-A1CB-1A765C33A34D}"/>
              </a:ext>
            </a:extLst>
          </p:cNvPr>
          <p:cNvSpPr txBox="1"/>
          <p:nvPr/>
        </p:nvSpPr>
        <p:spPr>
          <a:xfrm>
            <a:off x="394414" y="1833086"/>
            <a:ext cx="8355172" cy="1477328"/>
          </a:xfrm>
          <a:prstGeom prst="rect">
            <a:avLst/>
          </a:prstGeom>
          <a:noFill/>
        </p:spPr>
        <p:txBody>
          <a:bodyPr wrap="none" rtlCol="0">
            <a:spAutoFit/>
          </a:bodyPr>
          <a:lstStyle/>
          <a:p>
            <a:pPr algn="r">
              <a:lnSpc>
                <a:spcPts val="3620"/>
              </a:lnSpc>
            </a:pPr>
            <a:r>
              <a:rPr lang="en-US" sz="3600" dirty="0">
                <a:solidFill>
                  <a:srgbClr val="151A3C"/>
                </a:solidFill>
              </a:rPr>
              <a:t>“the collection and manipulation of items of </a:t>
            </a:r>
          </a:p>
          <a:p>
            <a:pPr algn="r">
              <a:lnSpc>
                <a:spcPts val="3620"/>
              </a:lnSpc>
            </a:pPr>
            <a:r>
              <a:rPr lang="en-US" sz="3600" dirty="0">
                <a:solidFill>
                  <a:srgbClr val="151A3C"/>
                </a:solidFill>
              </a:rPr>
              <a:t>data to produce meaningful information.”</a:t>
            </a:r>
          </a:p>
          <a:p>
            <a:pPr algn="r">
              <a:lnSpc>
                <a:spcPts val="3620"/>
              </a:lnSpc>
            </a:pPr>
            <a:r>
              <a:rPr lang="en-US" sz="3600" dirty="0">
                <a:solidFill>
                  <a:srgbClr val="151A3C"/>
                </a:solidFill>
              </a:rPr>
              <a:t>-- Carl French</a:t>
            </a:r>
          </a:p>
        </p:txBody>
      </p:sp>
    </p:spTree>
    <p:extLst>
      <p:ext uri="{BB962C8B-B14F-4D97-AF65-F5344CB8AC3E}">
        <p14:creationId xmlns:p14="http://schemas.microsoft.com/office/powerpoint/2010/main" val="2038875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F538709-71DE-5E43-905B-1EE524E3A932}"/>
              </a:ext>
            </a:extLst>
          </p:cNvPr>
          <p:cNvGrpSpPr/>
          <p:nvPr/>
        </p:nvGrpSpPr>
        <p:grpSpPr>
          <a:xfrm>
            <a:off x="747920" y="369971"/>
            <a:ext cx="7648160" cy="4403558"/>
            <a:chOff x="923337" y="561473"/>
            <a:chExt cx="7648160" cy="4403558"/>
          </a:xfrm>
        </p:grpSpPr>
        <p:sp>
          <p:nvSpPr>
            <p:cNvPr id="2" name="TextBox 1">
              <a:extLst>
                <a:ext uri="{FF2B5EF4-FFF2-40B4-BE49-F238E27FC236}">
                  <a16:creationId xmlns:a16="http://schemas.microsoft.com/office/drawing/2014/main" id="{80C52B49-57EB-5E48-90BE-A70D4C2A5E7F}"/>
                </a:ext>
              </a:extLst>
            </p:cNvPr>
            <p:cNvSpPr txBox="1"/>
            <p:nvPr/>
          </p:nvSpPr>
          <p:spPr>
            <a:xfrm>
              <a:off x="923337" y="938693"/>
              <a:ext cx="4618380" cy="1246495"/>
            </a:xfrm>
            <a:prstGeom prst="rect">
              <a:avLst/>
            </a:prstGeom>
            <a:noFill/>
          </p:spPr>
          <p:txBody>
            <a:bodyPr wrap="none" rtlCol="0">
              <a:spAutoFit/>
            </a:bodyPr>
            <a:lstStyle/>
            <a:p>
              <a:pPr>
                <a:lnSpc>
                  <a:spcPts val="4500"/>
                </a:lnSpc>
              </a:pPr>
              <a:r>
                <a:rPr lang="en-US" sz="4500" dirty="0">
                  <a:solidFill>
                    <a:srgbClr val="151A3C"/>
                  </a:solidFill>
                </a:rPr>
                <a:t>BASICALLY MEANS </a:t>
              </a:r>
            </a:p>
            <a:p>
              <a:pPr>
                <a:lnSpc>
                  <a:spcPts val="4500"/>
                </a:lnSpc>
              </a:pPr>
              <a:r>
                <a:rPr lang="en-US" sz="4500" dirty="0">
                  <a:solidFill>
                    <a:schemeClr val="accent1">
                      <a:lumMod val="20000"/>
                      <a:lumOff val="80000"/>
                    </a:schemeClr>
                  </a:solidFill>
                </a:rPr>
                <a:t>EVERYTHING</a:t>
              </a:r>
              <a:r>
                <a:rPr lang="en-US" sz="4500" dirty="0">
                  <a:solidFill>
                    <a:srgbClr val="151A3C"/>
                  </a:solidFill>
                </a:rPr>
                <a:t>!</a:t>
              </a:r>
            </a:p>
          </p:txBody>
        </p:sp>
        <p:pic>
          <p:nvPicPr>
            <p:cNvPr id="4" name="Picture 3" descr="A close up of a logo&#10;&#10;Description automatically generated">
              <a:extLst>
                <a:ext uri="{FF2B5EF4-FFF2-40B4-BE49-F238E27FC236}">
                  <a16:creationId xmlns:a16="http://schemas.microsoft.com/office/drawing/2014/main" id="{A25B0673-EDA5-3F42-962A-9EFBF3B7A017}"/>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brightnessContrast bright="100000"/>
                      </a14:imgEffect>
                    </a14:imgLayer>
                  </a14:imgProps>
                </a:ext>
              </a:extLst>
            </a:blip>
            <a:srcRect b="14386"/>
            <a:stretch/>
          </p:blipFill>
          <p:spPr>
            <a:xfrm>
              <a:off x="3427997" y="561473"/>
              <a:ext cx="5143500" cy="4403558"/>
            </a:xfrm>
            <a:prstGeom prst="rect">
              <a:avLst/>
            </a:prstGeom>
          </p:spPr>
        </p:pic>
      </p:grpSp>
    </p:spTree>
    <p:extLst>
      <p:ext uri="{BB962C8B-B14F-4D97-AF65-F5344CB8AC3E}">
        <p14:creationId xmlns:p14="http://schemas.microsoft.com/office/powerpoint/2010/main" val="3709050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365BB06-A5BA-FB40-B7C3-E627DB4D4984}"/>
              </a:ext>
            </a:extLst>
          </p:cNvPr>
          <p:cNvGrpSpPr/>
          <p:nvPr/>
        </p:nvGrpSpPr>
        <p:grpSpPr>
          <a:xfrm>
            <a:off x="165234" y="333877"/>
            <a:ext cx="8813533" cy="4475747"/>
            <a:chOff x="330467" y="433137"/>
            <a:chExt cx="8813533" cy="4475747"/>
          </a:xfrm>
        </p:grpSpPr>
        <p:sp>
          <p:nvSpPr>
            <p:cNvPr id="2" name="TextBox 1">
              <a:extLst>
                <a:ext uri="{FF2B5EF4-FFF2-40B4-BE49-F238E27FC236}">
                  <a16:creationId xmlns:a16="http://schemas.microsoft.com/office/drawing/2014/main" id="{B207B3C5-66D1-224B-BFB0-50CAE7DCA675}"/>
                </a:ext>
              </a:extLst>
            </p:cNvPr>
            <p:cNvSpPr txBox="1"/>
            <p:nvPr/>
          </p:nvSpPr>
          <p:spPr>
            <a:xfrm>
              <a:off x="330467" y="729000"/>
              <a:ext cx="5665654" cy="1477328"/>
            </a:xfrm>
            <a:prstGeom prst="rect">
              <a:avLst/>
            </a:prstGeom>
            <a:noFill/>
          </p:spPr>
          <p:txBody>
            <a:bodyPr wrap="none" rtlCol="0">
              <a:spAutoFit/>
            </a:bodyPr>
            <a:lstStyle/>
            <a:p>
              <a:r>
                <a:rPr lang="en-US" sz="4500" dirty="0">
                  <a:solidFill>
                    <a:srgbClr val="151A3C"/>
                  </a:solidFill>
                </a:rPr>
                <a:t>FOCUS ON </a:t>
              </a:r>
              <a:r>
                <a:rPr lang="en-US" sz="4500" dirty="0">
                  <a:solidFill>
                    <a:schemeClr val="accent1">
                      <a:lumMod val="20000"/>
                      <a:lumOff val="80000"/>
                    </a:schemeClr>
                  </a:solidFill>
                </a:rPr>
                <a:t>INTEGRATION</a:t>
              </a:r>
            </a:p>
            <a:p>
              <a:r>
                <a:rPr lang="en-US" sz="4500" dirty="0">
                  <a:solidFill>
                    <a:schemeClr val="accent1">
                      <a:lumMod val="20000"/>
                      <a:lumOff val="80000"/>
                    </a:schemeClr>
                  </a:solidFill>
                </a:rPr>
                <a:t>USE CASES</a:t>
              </a:r>
              <a:r>
                <a:rPr lang="en-US" sz="4500" dirty="0">
                  <a:solidFill>
                    <a:srgbClr val="151A3C"/>
                  </a:solidFill>
                </a:rPr>
                <a:t> TODAY</a:t>
              </a:r>
            </a:p>
          </p:txBody>
        </p:sp>
        <p:pic>
          <p:nvPicPr>
            <p:cNvPr id="4" name="Picture 3" descr="A close up of a logo&#10;&#10;Description automatically generated">
              <a:extLst>
                <a:ext uri="{FF2B5EF4-FFF2-40B4-BE49-F238E27FC236}">
                  <a16:creationId xmlns:a16="http://schemas.microsoft.com/office/drawing/2014/main" id="{9203BAAD-2AE0-B646-9A8B-478737C6346D}"/>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brightnessContrast bright="100000"/>
                      </a14:imgEffect>
                    </a14:imgLayer>
                  </a14:imgProps>
                </a:ext>
              </a:extLst>
            </a:blip>
            <a:srcRect b="12983"/>
            <a:stretch/>
          </p:blipFill>
          <p:spPr>
            <a:xfrm flipH="1">
              <a:off x="4000500" y="433137"/>
              <a:ext cx="5143500" cy="4475747"/>
            </a:xfrm>
            <a:prstGeom prst="rect">
              <a:avLst/>
            </a:prstGeom>
          </p:spPr>
        </p:pic>
      </p:grpSp>
    </p:spTree>
    <p:extLst>
      <p:ext uri="{BB962C8B-B14F-4D97-AF65-F5344CB8AC3E}">
        <p14:creationId xmlns:p14="http://schemas.microsoft.com/office/powerpoint/2010/main" val="2477965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7823889-8C6E-8A4A-BBF1-ACA3FAAF4A3E}"/>
              </a:ext>
            </a:extLst>
          </p:cNvPr>
          <p:cNvGrpSpPr/>
          <p:nvPr/>
        </p:nvGrpSpPr>
        <p:grpSpPr>
          <a:xfrm>
            <a:off x="135756" y="-318336"/>
            <a:ext cx="8872488" cy="5780172"/>
            <a:chOff x="-662740" y="133349"/>
            <a:chExt cx="8872488" cy="5780172"/>
          </a:xfrm>
        </p:grpSpPr>
        <p:pic>
          <p:nvPicPr>
            <p:cNvPr id="4" name="Picture 3" descr="A close up of a logo&#10;&#10;Description automatically generated">
              <a:extLst>
                <a:ext uri="{FF2B5EF4-FFF2-40B4-BE49-F238E27FC236}">
                  <a16:creationId xmlns:a16="http://schemas.microsoft.com/office/drawing/2014/main" id="{F5D959DE-7A8D-4B42-B509-1B2F40784875}"/>
                </a:ext>
              </a:extLst>
            </p:cNvPr>
            <p:cNvPicPr>
              <a:picLocks noChangeAspect="1"/>
            </p:cNvPicPr>
            <p:nvPr/>
          </p:nvPicPr>
          <p:blipFill>
            <a:blip r:embed="rId2">
              <a:alphaModFix amt="20000"/>
            </a:blip>
            <a:stretch>
              <a:fillRect/>
            </a:stretch>
          </p:blipFill>
          <p:spPr>
            <a:xfrm>
              <a:off x="-662740" y="133349"/>
              <a:ext cx="5780172" cy="5780172"/>
            </a:xfrm>
            <a:prstGeom prst="rect">
              <a:avLst/>
            </a:prstGeom>
          </p:spPr>
        </p:pic>
        <p:sp>
          <p:nvSpPr>
            <p:cNvPr id="2" name="TextBox 1">
              <a:extLst>
                <a:ext uri="{FF2B5EF4-FFF2-40B4-BE49-F238E27FC236}">
                  <a16:creationId xmlns:a16="http://schemas.microsoft.com/office/drawing/2014/main" id="{00BF5525-E329-2942-AFAA-F22F11EF65C4}"/>
                </a:ext>
              </a:extLst>
            </p:cNvPr>
            <p:cNvSpPr txBox="1"/>
            <p:nvPr/>
          </p:nvSpPr>
          <p:spPr>
            <a:xfrm>
              <a:off x="4342086" y="1006299"/>
              <a:ext cx="3867662" cy="1246495"/>
            </a:xfrm>
            <a:prstGeom prst="rect">
              <a:avLst/>
            </a:prstGeom>
            <a:noFill/>
          </p:spPr>
          <p:txBody>
            <a:bodyPr wrap="none" rtlCol="0">
              <a:spAutoFit/>
            </a:bodyPr>
            <a:lstStyle/>
            <a:p>
              <a:pPr algn="r">
                <a:lnSpc>
                  <a:spcPts val="4500"/>
                </a:lnSpc>
              </a:pPr>
              <a:r>
                <a:rPr lang="en-US" sz="4500" dirty="0"/>
                <a:t>I WANT TO TELL</a:t>
              </a:r>
            </a:p>
            <a:p>
              <a:pPr algn="r">
                <a:lnSpc>
                  <a:spcPts val="4500"/>
                </a:lnSpc>
              </a:pPr>
              <a:r>
                <a:rPr lang="en-US" sz="4500" dirty="0">
                  <a:solidFill>
                    <a:srgbClr val="800000"/>
                  </a:solidFill>
                </a:rPr>
                <a:t>YOU A STORY</a:t>
              </a:r>
            </a:p>
          </p:txBody>
        </p:sp>
      </p:grpSp>
    </p:spTree>
    <p:extLst>
      <p:ext uri="{BB962C8B-B14F-4D97-AF65-F5344CB8AC3E}">
        <p14:creationId xmlns:p14="http://schemas.microsoft.com/office/powerpoint/2010/main" val="3919473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7A09D53-4AE6-D54A-87B5-7DC6668D3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637788"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5C9C27A-0BF8-5241-957D-9083A2CD5F1D}"/>
              </a:ext>
            </a:extLst>
          </p:cNvPr>
          <p:cNvSpPr txBox="1"/>
          <p:nvPr/>
        </p:nvSpPr>
        <p:spPr>
          <a:xfrm>
            <a:off x="89836" y="245214"/>
            <a:ext cx="5306261" cy="1015663"/>
          </a:xfrm>
          <a:prstGeom prst="rect">
            <a:avLst/>
          </a:prstGeom>
          <a:noFill/>
        </p:spPr>
        <p:txBody>
          <a:bodyPr wrap="none" rtlCol="0">
            <a:spAutoFit/>
          </a:bodyPr>
          <a:lstStyle/>
          <a:p>
            <a:pPr>
              <a:lnSpc>
                <a:spcPts val="3620"/>
              </a:lnSpc>
            </a:pPr>
            <a:r>
              <a:rPr lang="en-US" sz="3600" dirty="0">
                <a:solidFill>
                  <a:schemeClr val="bg1"/>
                </a:solidFill>
              </a:rPr>
              <a:t>There once was a developer</a:t>
            </a:r>
          </a:p>
          <a:p>
            <a:pPr>
              <a:lnSpc>
                <a:spcPts val="3620"/>
              </a:lnSpc>
            </a:pPr>
            <a:r>
              <a:rPr lang="en-US" sz="3600" dirty="0">
                <a:solidFill>
                  <a:schemeClr val="bg1"/>
                </a:solidFill>
              </a:rPr>
              <a:t>with a horrible boss…</a:t>
            </a:r>
          </a:p>
        </p:txBody>
      </p:sp>
    </p:spTree>
    <p:extLst>
      <p:ext uri="{BB962C8B-B14F-4D97-AF65-F5344CB8AC3E}">
        <p14:creationId xmlns:p14="http://schemas.microsoft.com/office/powerpoint/2010/main" val="951221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8DFC57-0533-6E45-BBE3-AFB8B864BF42}"/>
              </a:ext>
            </a:extLst>
          </p:cNvPr>
          <p:cNvSpPr txBox="1"/>
          <p:nvPr/>
        </p:nvSpPr>
        <p:spPr>
          <a:xfrm>
            <a:off x="335154" y="3324154"/>
            <a:ext cx="5679760" cy="1246495"/>
          </a:xfrm>
          <a:prstGeom prst="rect">
            <a:avLst/>
          </a:prstGeom>
          <a:noFill/>
        </p:spPr>
        <p:txBody>
          <a:bodyPr wrap="none" rtlCol="0">
            <a:spAutoFit/>
          </a:bodyPr>
          <a:lstStyle/>
          <a:p>
            <a:pPr>
              <a:lnSpc>
                <a:spcPts val="4500"/>
              </a:lnSpc>
            </a:pPr>
            <a:r>
              <a:rPr lang="en-US" sz="4500" dirty="0"/>
              <a:t>CRAZY PROJECTS</a:t>
            </a:r>
          </a:p>
          <a:p>
            <a:pPr>
              <a:lnSpc>
                <a:spcPts val="4500"/>
              </a:lnSpc>
            </a:pPr>
            <a:r>
              <a:rPr lang="en-US" sz="4500" dirty="0">
                <a:solidFill>
                  <a:srgbClr val="800000"/>
                </a:solidFill>
              </a:rPr>
              <a:t>RIDICULOUS DEADLINES</a:t>
            </a:r>
          </a:p>
        </p:txBody>
      </p:sp>
      <p:pic>
        <p:nvPicPr>
          <p:cNvPr id="4" name="Picture 3" descr="A close up of a logo&#10;&#10;Description automatically generated">
            <a:extLst>
              <a:ext uri="{FF2B5EF4-FFF2-40B4-BE49-F238E27FC236}">
                <a16:creationId xmlns:a16="http://schemas.microsoft.com/office/drawing/2014/main" id="{012BD915-A894-0A4A-AFED-BE9041DD739E}"/>
              </a:ext>
            </a:extLst>
          </p:cNvPr>
          <p:cNvPicPr>
            <a:picLocks noChangeAspect="1"/>
          </p:cNvPicPr>
          <p:nvPr/>
        </p:nvPicPr>
        <p:blipFill rotWithShape="1">
          <a:blip r:embed="rId3">
            <a:alphaModFix amt="20000"/>
          </a:blip>
          <a:srcRect b="15986"/>
          <a:stretch/>
        </p:blipFill>
        <p:spPr>
          <a:xfrm rot="426715">
            <a:off x="4000265" y="24542"/>
            <a:ext cx="5143500" cy="4321244"/>
          </a:xfrm>
          <a:prstGeom prst="rect">
            <a:avLst/>
          </a:prstGeom>
        </p:spPr>
      </p:pic>
    </p:spTree>
    <p:extLst>
      <p:ext uri="{BB962C8B-B14F-4D97-AF65-F5344CB8AC3E}">
        <p14:creationId xmlns:p14="http://schemas.microsoft.com/office/powerpoint/2010/main" val="42839850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E6AE7DB-CC4F-234A-AB81-12170DD34D75}"/>
              </a:ext>
            </a:extLst>
          </p:cNvPr>
          <p:cNvGrpSpPr/>
          <p:nvPr/>
        </p:nvGrpSpPr>
        <p:grpSpPr>
          <a:xfrm>
            <a:off x="350306" y="345908"/>
            <a:ext cx="8443389" cy="4451684"/>
            <a:chOff x="384782" y="192505"/>
            <a:chExt cx="8443389" cy="4451684"/>
          </a:xfrm>
        </p:grpSpPr>
        <p:sp>
          <p:nvSpPr>
            <p:cNvPr id="2" name="TextBox 1">
              <a:extLst>
                <a:ext uri="{FF2B5EF4-FFF2-40B4-BE49-F238E27FC236}">
                  <a16:creationId xmlns:a16="http://schemas.microsoft.com/office/drawing/2014/main" id="{40D7D8DD-4878-9141-AEBA-C48DDD2E9A21}"/>
                </a:ext>
              </a:extLst>
            </p:cNvPr>
            <p:cNvSpPr txBox="1"/>
            <p:nvPr/>
          </p:nvSpPr>
          <p:spPr>
            <a:xfrm>
              <a:off x="384782" y="971236"/>
              <a:ext cx="4530407" cy="1246495"/>
            </a:xfrm>
            <a:prstGeom prst="rect">
              <a:avLst/>
            </a:prstGeom>
            <a:noFill/>
          </p:spPr>
          <p:txBody>
            <a:bodyPr wrap="none" rtlCol="0">
              <a:spAutoFit/>
            </a:bodyPr>
            <a:lstStyle/>
            <a:p>
              <a:pPr>
                <a:lnSpc>
                  <a:spcPts val="4500"/>
                </a:lnSpc>
              </a:pPr>
              <a:r>
                <a:rPr lang="en-US" sz="4500" dirty="0">
                  <a:solidFill>
                    <a:srgbClr val="800000"/>
                  </a:solidFill>
                </a:rPr>
                <a:t>COVER SHEETS </a:t>
              </a:r>
              <a:r>
                <a:rPr lang="en-US" sz="4500" dirty="0"/>
                <a:t>ON </a:t>
              </a:r>
            </a:p>
            <a:p>
              <a:pPr>
                <a:lnSpc>
                  <a:spcPts val="4500"/>
                </a:lnSpc>
              </a:pPr>
              <a:r>
                <a:rPr lang="en-US" sz="4500" dirty="0"/>
                <a:t>ALL TPS REPORTS</a:t>
              </a:r>
            </a:p>
          </p:txBody>
        </p:sp>
        <p:pic>
          <p:nvPicPr>
            <p:cNvPr id="4" name="Picture 3" descr="A close up of a logo&#10;&#10;Description automatically generated">
              <a:extLst>
                <a:ext uri="{FF2B5EF4-FFF2-40B4-BE49-F238E27FC236}">
                  <a16:creationId xmlns:a16="http://schemas.microsoft.com/office/drawing/2014/main" id="{913CF70A-7610-F842-9A00-E6A758C9D547}"/>
                </a:ext>
              </a:extLst>
            </p:cNvPr>
            <p:cNvPicPr>
              <a:picLocks noChangeAspect="1"/>
            </p:cNvPicPr>
            <p:nvPr/>
          </p:nvPicPr>
          <p:blipFill rotWithShape="1">
            <a:blip r:embed="rId3">
              <a:alphaModFix amt="20000"/>
            </a:blip>
            <a:srcRect b="13450"/>
            <a:stretch/>
          </p:blipFill>
          <p:spPr>
            <a:xfrm rot="410485">
              <a:off x="3684671" y="192505"/>
              <a:ext cx="5143500" cy="4451684"/>
            </a:xfrm>
            <a:prstGeom prst="rect">
              <a:avLst/>
            </a:prstGeom>
          </p:spPr>
        </p:pic>
      </p:grpSp>
    </p:spTree>
    <p:extLst>
      <p:ext uri="{BB962C8B-B14F-4D97-AF65-F5344CB8AC3E}">
        <p14:creationId xmlns:p14="http://schemas.microsoft.com/office/powerpoint/2010/main" val="3375288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oun_61233_cc.png">
            <a:extLst>
              <a:ext uri="{FF2B5EF4-FFF2-40B4-BE49-F238E27FC236}">
                <a16:creationId xmlns:a16="http://schemas.microsoft.com/office/drawing/2014/main" id="{D9DA76AC-ECF8-4145-B527-F1B622F6A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762416">
            <a:off x="-1612959" y="1891603"/>
            <a:ext cx="5143500" cy="5143500"/>
          </a:xfrm>
          <a:prstGeom prst="rect">
            <a:avLst/>
          </a:prstGeom>
        </p:spPr>
      </p:pic>
      <p:sp>
        <p:nvSpPr>
          <p:cNvPr id="6" name="TextBox 5">
            <a:extLst>
              <a:ext uri="{FF2B5EF4-FFF2-40B4-BE49-F238E27FC236}">
                <a16:creationId xmlns:a16="http://schemas.microsoft.com/office/drawing/2014/main" id="{0981872D-244D-EB46-B478-16C463B8D294}"/>
              </a:ext>
            </a:extLst>
          </p:cNvPr>
          <p:cNvSpPr txBox="1"/>
          <p:nvPr/>
        </p:nvSpPr>
        <p:spPr>
          <a:xfrm>
            <a:off x="2376544" y="255872"/>
            <a:ext cx="4158511" cy="738664"/>
          </a:xfrm>
          <a:prstGeom prst="rect">
            <a:avLst/>
          </a:prstGeom>
          <a:noFill/>
        </p:spPr>
        <p:txBody>
          <a:bodyPr wrap="none" rtlCol="0">
            <a:spAutoFit/>
          </a:bodyPr>
          <a:lstStyle/>
          <a:p>
            <a:r>
              <a:rPr lang="en-US" sz="4200" b="1" dirty="0">
                <a:latin typeface="+mj-lt"/>
                <a:cs typeface="Helvetica Neue Bold Condensed"/>
              </a:rPr>
              <a:t>MICHAEL MINELLA</a:t>
            </a:r>
          </a:p>
        </p:txBody>
      </p:sp>
      <p:sp>
        <p:nvSpPr>
          <p:cNvPr id="7" name="TextBox 6">
            <a:extLst>
              <a:ext uri="{FF2B5EF4-FFF2-40B4-BE49-F238E27FC236}">
                <a16:creationId xmlns:a16="http://schemas.microsoft.com/office/drawing/2014/main" id="{2B5431E5-EA1E-CD4B-8E71-170A85C8363F}"/>
              </a:ext>
            </a:extLst>
          </p:cNvPr>
          <p:cNvSpPr txBox="1"/>
          <p:nvPr/>
        </p:nvSpPr>
        <p:spPr>
          <a:xfrm>
            <a:off x="2156190" y="994536"/>
            <a:ext cx="6051337" cy="4130361"/>
          </a:xfrm>
          <a:prstGeom prst="rect">
            <a:avLst/>
          </a:prstGeom>
          <a:noFill/>
        </p:spPr>
        <p:txBody>
          <a:bodyPr wrap="none" rtlCol="0">
            <a:spAutoFit/>
          </a:bodyPr>
          <a:lstStyle/>
          <a:p>
            <a:pPr>
              <a:lnSpc>
                <a:spcPct val="80000"/>
              </a:lnSpc>
            </a:pPr>
            <a:r>
              <a:rPr lang="en-US" sz="3600" b="1" dirty="0">
                <a:solidFill>
                  <a:srgbClr val="800000"/>
                </a:solidFill>
                <a:latin typeface="+mj-lt"/>
                <a:cs typeface="Helvetica Neue Bold Condensed"/>
              </a:rPr>
              <a:t>Lead –      </a:t>
            </a:r>
            <a:r>
              <a:rPr lang="en-US" sz="3600" b="1" dirty="0">
                <a:latin typeface="+mj-lt"/>
                <a:cs typeface="Helvetica Neue Bold Condensed"/>
              </a:rPr>
              <a:t>Spring Batch &amp; </a:t>
            </a:r>
          </a:p>
          <a:p>
            <a:pPr>
              <a:lnSpc>
                <a:spcPct val="80000"/>
              </a:lnSpc>
            </a:pPr>
            <a:r>
              <a:rPr lang="en-US" sz="3600" b="1" dirty="0">
                <a:latin typeface="+mj-lt"/>
                <a:cs typeface="Helvetica Neue Bold Condensed"/>
              </a:rPr>
              <a:t>  	              Spring Cloud Task</a:t>
            </a:r>
          </a:p>
          <a:p>
            <a:pPr>
              <a:lnSpc>
                <a:spcPct val="80000"/>
              </a:lnSpc>
            </a:pPr>
            <a:endParaRPr lang="en-US" sz="1000" b="1" dirty="0">
              <a:latin typeface="+mj-lt"/>
              <a:cs typeface="Helvetica Neue Bold Condensed"/>
            </a:endParaRPr>
          </a:p>
          <a:p>
            <a:pPr>
              <a:lnSpc>
                <a:spcPct val="80000"/>
              </a:lnSpc>
            </a:pPr>
            <a:r>
              <a:rPr lang="en-US" sz="3600" b="1" dirty="0" err="1">
                <a:solidFill>
                  <a:srgbClr val="800000"/>
                </a:solidFill>
                <a:latin typeface="+mj-lt"/>
                <a:cs typeface="Helvetica Neue Bold Condensed"/>
              </a:rPr>
              <a:t>JBatch</a:t>
            </a:r>
            <a:r>
              <a:rPr lang="en-US" sz="3600" b="1" dirty="0">
                <a:solidFill>
                  <a:srgbClr val="800000"/>
                </a:solidFill>
                <a:latin typeface="+mj-lt"/>
                <a:cs typeface="Helvetica Neue Bold Condensed"/>
              </a:rPr>
              <a:t> –  </a:t>
            </a:r>
            <a:r>
              <a:rPr lang="en-US" sz="3600" b="1" dirty="0">
                <a:latin typeface="+mj-lt"/>
                <a:cs typeface="Helvetica Neue Bold Condensed"/>
              </a:rPr>
              <a:t>Committer</a:t>
            </a:r>
          </a:p>
          <a:p>
            <a:pPr>
              <a:lnSpc>
                <a:spcPct val="80000"/>
              </a:lnSpc>
            </a:pPr>
            <a:endParaRPr lang="en-US" sz="1000" b="1" dirty="0">
              <a:latin typeface="+mj-lt"/>
              <a:cs typeface="Helvetica Neue Bold Condensed"/>
            </a:endParaRPr>
          </a:p>
          <a:p>
            <a:pPr>
              <a:lnSpc>
                <a:spcPct val="80000"/>
              </a:lnSpc>
            </a:pPr>
            <a:r>
              <a:rPr lang="en-US" sz="3600" b="1" dirty="0">
                <a:solidFill>
                  <a:srgbClr val="800000"/>
                </a:solidFill>
                <a:latin typeface="+mj-lt"/>
                <a:cs typeface="Helvetica Neue Bold Condensed"/>
              </a:rPr>
              <a:t>Author –  </a:t>
            </a:r>
            <a:r>
              <a:rPr lang="en-US" sz="3600" b="1" dirty="0">
                <a:latin typeface="+mj-lt"/>
                <a:cs typeface="Helvetica Neue Bold Condensed"/>
              </a:rPr>
              <a:t>The Definitive Guide </a:t>
            </a:r>
          </a:p>
          <a:p>
            <a:pPr>
              <a:lnSpc>
                <a:spcPct val="80000"/>
              </a:lnSpc>
            </a:pPr>
            <a:r>
              <a:rPr lang="en-US" sz="3600" b="1" dirty="0">
                <a:latin typeface="+mj-lt"/>
                <a:cs typeface="Helvetica Neue Bold Condensed"/>
              </a:rPr>
              <a:t>                  to Spring Batch</a:t>
            </a:r>
          </a:p>
          <a:p>
            <a:pPr>
              <a:lnSpc>
                <a:spcPct val="80000"/>
              </a:lnSpc>
            </a:pPr>
            <a:endParaRPr lang="en-US" sz="1000" b="1" dirty="0">
              <a:latin typeface="+mj-lt"/>
              <a:cs typeface="Helvetica Neue Bold Condensed"/>
            </a:endParaRPr>
          </a:p>
          <a:p>
            <a:pPr>
              <a:lnSpc>
                <a:spcPct val="80000"/>
              </a:lnSpc>
            </a:pPr>
            <a:r>
              <a:rPr lang="en-US" sz="3600" b="1" dirty="0">
                <a:solidFill>
                  <a:srgbClr val="800000"/>
                </a:solidFill>
                <a:latin typeface="+mj-lt"/>
                <a:cs typeface="Helvetica Neue Bold Condensed"/>
              </a:rPr>
              <a:t>Speaker -  </a:t>
            </a:r>
            <a:r>
              <a:rPr lang="en-US" sz="3600" b="1" dirty="0" err="1">
                <a:latin typeface="+mj-lt"/>
                <a:cs typeface="Helvetica Neue Bold Condensed"/>
              </a:rPr>
              <a:t>JavaOne</a:t>
            </a:r>
            <a:r>
              <a:rPr lang="en-US" sz="3600" b="1" dirty="0">
                <a:latin typeface="+mj-lt"/>
                <a:cs typeface="Helvetica Neue Bold Condensed"/>
              </a:rPr>
              <a:t> Rockstar</a:t>
            </a:r>
          </a:p>
          <a:p>
            <a:pPr>
              <a:lnSpc>
                <a:spcPct val="80000"/>
              </a:lnSpc>
            </a:pPr>
            <a:r>
              <a:rPr lang="en-US" sz="3600" b="1" dirty="0">
                <a:latin typeface="+mj-lt"/>
                <a:cs typeface="Helvetica Neue Bold Condensed"/>
              </a:rPr>
              <a:t>                  Java Champion</a:t>
            </a:r>
          </a:p>
          <a:p>
            <a:pPr>
              <a:lnSpc>
                <a:spcPct val="80000"/>
              </a:lnSpc>
            </a:pPr>
            <a:endParaRPr lang="en-US" sz="1000" b="1" dirty="0">
              <a:latin typeface="+mj-lt"/>
              <a:cs typeface="Helvetica Neue Bold Condensed"/>
            </a:endParaRPr>
          </a:p>
          <a:p>
            <a:pPr>
              <a:lnSpc>
                <a:spcPct val="80000"/>
              </a:lnSpc>
            </a:pPr>
            <a:r>
              <a:rPr lang="en-US" sz="3600" b="1" dirty="0">
                <a:solidFill>
                  <a:srgbClr val="800000"/>
                </a:solidFill>
                <a:latin typeface="+mj-lt"/>
                <a:cs typeface="Helvetica Neue Bold Condensed"/>
              </a:rPr>
              <a:t>Podcast -  </a:t>
            </a:r>
            <a:r>
              <a:rPr lang="en-US" sz="3600" b="1" dirty="0" err="1">
                <a:latin typeface="+mj-lt"/>
                <a:cs typeface="Helvetica Neue Bold Condensed"/>
              </a:rPr>
              <a:t>OffHeap</a:t>
            </a:r>
            <a:r>
              <a:rPr lang="en-US" sz="3600" b="1" dirty="0">
                <a:latin typeface="+mj-lt"/>
                <a:cs typeface="Helvetica Neue Bold Condensed"/>
              </a:rPr>
              <a:t> Curmudgeon</a:t>
            </a:r>
          </a:p>
        </p:txBody>
      </p:sp>
      <p:cxnSp>
        <p:nvCxnSpPr>
          <p:cNvPr id="8" name="Straight Connector 7">
            <a:extLst>
              <a:ext uri="{FF2B5EF4-FFF2-40B4-BE49-F238E27FC236}">
                <a16:creationId xmlns:a16="http://schemas.microsoft.com/office/drawing/2014/main" id="{B99544DB-2EAA-2940-B293-AB21C13C049C}"/>
              </a:ext>
            </a:extLst>
          </p:cNvPr>
          <p:cNvCxnSpPr/>
          <p:nvPr/>
        </p:nvCxnSpPr>
        <p:spPr>
          <a:xfrm flipV="1">
            <a:off x="258871" y="947675"/>
            <a:ext cx="8626259" cy="28432"/>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9207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E44355D3-CF2E-6B47-8DBC-9FD1664ED408}"/>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brightnessContrast bright="-100000"/>
                    </a14:imgEffect>
                  </a14:imgLayer>
                </a14:imgProps>
              </a:ext>
            </a:extLst>
          </a:blip>
          <a:srcRect b="13294"/>
          <a:stretch/>
        </p:blipFill>
        <p:spPr>
          <a:xfrm>
            <a:off x="853240" y="266069"/>
            <a:ext cx="5754060" cy="4989095"/>
          </a:xfrm>
          <a:prstGeom prst="rect">
            <a:avLst/>
          </a:prstGeom>
        </p:spPr>
      </p:pic>
      <p:sp>
        <p:nvSpPr>
          <p:cNvPr id="4" name="TextBox 3">
            <a:extLst>
              <a:ext uri="{FF2B5EF4-FFF2-40B4-BE49-F238E27FC236}">
                <a16:creationId xmlns:a16="http://schemas.microsoft.com/office/drawing/2014/main" id="{AE40E041-A978-8849-AE0A-D4D78CFD4450}"/>
              </a:ext>
            </a:extLst>
          </p:cNvPr>
          <p:cNvSpPr txBox="1"/>
          <p:nvPr/>
        </p:nvSpPr>
        <p:spPr>
          <a:xfrm>
            <a:off x="4023807" y="770021"/>
            <a:ext cx="4831772" cy="1246495"/>
          </a:xfrm>
          <a:prstGeom prst="rect">
            <a:avLst/>
          </a:prstGeom>
          <a:noFill/>
        </p:spPr>
        <p:txBody>
          <a:bodyPr wrap="none" rtlCol="0">
            <a:spAutoFit/>
          </a:bodyPr>
          <a:lstStyle/>
          <a:p>
            <a:pPr algn="r">
              <a:lnSpc>
                <a:spcPts val="4500"/>
              </a:lnSpc>
            </a:pPr>
            <a:r>
              <a:rPr lang="en-US" sz="4500" dirty="0"/>
              <a:t>DEVELOP AN </a:t>
            </a:r>
          </a:p>
          <a:p>
            <a:pPr algn="r">
              <a:lnSpc>
                <a:spcPts val="4500"/>
              </a:lnSpc>
            </a:pPr>
            <a:r>
              <a:rPr lang="en-US" sz="4500" dirty="0">
                <a:solidFill>
                  <a:srgbClr val="800000"/>
                </a:solidFill>
              </a:rPr>
              <a:t>INGESTION PIPELINE</a:t>
            </a:r>
          </a:p>
        </p:txBody>
      </p:sp>
    </p:spTree>
    <p:extLst>
      <p:ext uri="{BB962C8B-B14F-4D97-AF65-F5344CB8AC3E}">
        <p14:creationId xmlns:p14="http://schemas.microsoft.com/office/powerpoint/2010/main" val="2635159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wearing a suit and tie&#10;&#10;Description automatically generated">
            <a:extLst>
              <a:ext uri="{FF2B5EF4-FFF2-40B4-BE49-F238E27FC236}">
                <a16:creationId xmlns:a16="http://schemas.microsoft.com/office/drawing/2014/main" id="{D3805E77-A0C9-7740-8B8B-65A11FF8B165}"/>
              </a:ext>
            </a:extLst>
          </p:cNvPr>
          <p:cNvPicPr>
            <a:picLocks noChangeAspect="1"/>
          </p:cNvPicPr>
          <p:nvPr/>
        </p:nvPicPr>
        <p:blipFill>
          <a:blip r:embed="rId3"/>
          <a:stretch>
            <a:fillRect/>
          </a:stretch>
        </p:blipFill>
        <p:spPr>
          <a:xfrm>
            <a:off x="-180137" y="1901"/>
            <a:ext cx="10543394" cy="5143499"/>
          </a:xfrm>
          <a:prstGeom prst="rect">
            <a:avLst/>
          </a:prstGeom>
        </p:spPr>
      </p:pic>
      <p:sp>
        <p:nvSpPr>
          <p:cNvPr id="2" name="TextBox 1">
            <a:extLst>
              <a:ext uri="{FF2B5EF4-FFF2-40B4-BE49-F238E27FC236}">
                <a16:creationId xmlns:a16="http://schemas.microsoft.com/office/drawing/2014/main" id="{2B919DBB-8B77-394E-B0C1-C5BC59C1CE57}"/>
              </a:ext>
            </a:extLst>
          </p:cNvPr>
          <p:cNvSpPr txBox="1"/>
          <p:nvPr/>
        </p:nvSpPr>
        <p:spPr>
          <a:xfrm>
            <a:off x="46274" y="4093852"/>
            <a:ext cx="9051452" cy="1015663"/>
          </a:xfrm>
          <a:prstGeom prst="rect">
            <a:avLst/>
          </a:prstGeom>
          <a:noFill/>
        </p:spPr>
        <p:txBody>
          <a:bodyPr wrap="none" rtlCol="0">
            <a:spAutoFit/>
          </a:bodyPr>
          <a:lstStyle/>
          <a:p>
            <a:pPr>
              <a:lnSpc>
                <a:spcPts val="3620"/>
              </a:lnSpc>
            </a:pPr>
            <a:r>
              <a:rPr lang="en-US" sz="3600" dirty="0">
                <a:solidFill>
                  <a:schemeClr val="bg1"/>
                </a:solidFill>
              </a:rPr>
              <a:t>…Then his “other boss” showed up </a:t>
            </a:r>
          </a:p>
          <a:p>
            <a:pPr>
              <a:lnSpc>
                <a:spcPts val="3620"/>
              </a:lnSpc>
            </a:pPr>
            <a:r>
              <a:rPr lang="en-US" sz="3600" dirty="0">
                <a:solidFill>
                  <a:schemeClr val="bg1"/>
                </a:solidFill>
              </a:rPr>
              <a:t>with requirements from the Enterprise Architect.</a:t>
            </a:r>
          </a:p>
        </p:txBody>
      </p:sp>
    </p:spTree>
    <p:extLst>
      <p:ext uri="{BB962C8B-B14F-4D97-AF65-F5344CB8AC3E}">
        <p14:creationId xmlns:p14="http://schemas.microsoft.com/office/powerpoint/2010/main" val="7390421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E3D92F-B8D7-2540-BD5F-81BE79736AAB}"/>
              </a:ext>
            </a:extLst>
          </p:cNvPr>
          <p:cNvSpPr txBox="1"/>
          <p:nvPr/>
        </p:nvSpPr>
        <p:spPr>
          <a:xfrm>
            <a:off x="746273" y="1378301"/>
            <a:ext cx="3844194"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1. Microservices</a:t>
            </a:r>
          </a:p>
        </p:txBody>
      </p:sp>
      <p:sp>
        <p:nvSpPr>
          <p:cNvPr id="5" name="TextBox 4">
            <a:extLst>
              <a:ext uri="{FF2B5EF4-FFF2-40B4-BE49-F238E27FC236}">
                <a16:creationId xmlns:a16="http://schemas.microsoft.com/office/drawing/2014/main" id="{9E67D4AE-8B02-E745-B7C1-6AC84BD84933}"/>
              </a:ext>
            </a:extLst>
          </p:cNvPr>
          <p:cNvSpPr txBox="1"/>
          <p:nvPr/>
        </p:nvSpPr>
        <p:spPr>
          <a:xfrm>
            <a:off x="746273" y="1951806"/>
            <a:ext cx="7651454"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2. Receive Reports via RabbitMQ</a:t>
            </a:r>
          </a:p>
        </p:txBody>
      </p:sp>
      <p:sp>
        <p:nvSpPr>
          <p:cNvPr id="6" name="TextBox 5">
            <a:extLst>
              <a:ext uri="{FF2B5EF4-FFF2-40B4-BE49-F238E27FC236}">
                <a16:creationId xmlns:a16="http://schemas.microsoft.com/office/drawing/2014/main" id="{6262F594-78A2-AF44-9C1D-2E1ECCB6980D}"/>
              </a:ext>
            </a:extLst>
          </p:cNvPr>
          <p:cNvSpPr txBox="1"/>
          <p:nvPr/>
        </p:nvSpPr>
        <p:spPr>
          <a:xfrm>
            <a:off x="746273" y="3098816"/>
            <a:ext cx="7459030"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4. Production Grade Monitoring</a:t>
            </a:r>
          </a:p>
        </p:txBody>
      </p:sp>
      <p:sp>
        <p:nvSpPr>
          <p:cNvPr id="7" name="TextBox 6">
            <a:extLst>
              <a:ext uri="{FF2B5EF4-FFF2-40B4-BE49-F238E27FC236}">
                <a16:creationId xmlns:a16="http://schemas.microsoft.com/office/drawing/2014/main" id="{6CF45E27-DC72-A749-8236-2480F2FE1FE1}"/>
              </a:ext>
            </a:extLst>
          </p:cNvPr>
          <p:cNvSpPr txBox="1"/>
          <p:nvPr/>
        </p:nvSpPr>
        <p:spPr>
          <a:xfrm>
            <a:off x="746273" y="2525311"/>
            <a:ext cx="5817362"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3. Store reports in </a:t>
            </a:r>
            <a:r>
              <a:rPr lang="en-US" sz="3600" dirty="0" err="1">
                <a:solidFill>
                  <a:schemeClr val="bg1"/>
                </a:solidFill>
                <a:latin typeface="FFF Tusj" panose="02040802050405020203" pitchFamily="18" charset="0"/>
              </a:rPr>
              <a:t>MySql</a:t>
            </a:r>
            <a:endParaRPr lang="en-US" sz="3600" dirty="0">
              <a:solidFill>
                <a:schemeClr val="bg1"/>
              </a:solidFill>
              <a:latin typeface="FFF Tusj" panose="02040802050405020203" pitchFamily="18" charset="0"/>
            </a:endParaRPr>
          </a:p>
        </p:txBody>
      </p:sp>
      <p:sp>
        <p:nvSpPr>
          <p:cNvPr id="8" name="TextBox 7">
            <a:extLst>
              <a:ext uri="{FF2B5EF4-FFF2-40B4-BE49-F238E27FC236}">
                <a16:creationId xmlns:a16="http://schemas.microsoft.com/office/drawing/2014/main" id="{42B4F87B-D4B8-054C-918A-AA7203A85899}"/>
              </a:ext>
            </a:extLst>
          </p:cNvPr>
          <p:cNvSpPr txBox="1"/>
          <p:nvPr/>
        </p:nvSpPr>
        <p:spPr>
          <a:xfrm>
            <a:off x="746273" y="3672322"/>
            <a:ext cx="7377148"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5. Run all of this on Kubernetes</a:t>
            </a:r>
          </a:p>
        </p:txBody>
      </p:sp>
      <p:sp>
        <p:nvSpPr>
          <p:cNvPr id="10" name="TextBox 9">
            <a:extLst>
              <a:ext uri="{FF2B5EF4-FFF2-40B4-BE49-F238E27FC236}">
                <a16:creationId xmlns:a16="http://schemas.microsoft.com/office/drawing/2014/main" id="{A3CC37D2-2D54-6C49-8BAC-972B788CE2B1}"/>
              </a:ext>
            </a:extLst>
          </p:cNvPr>
          <p:cNvSpPr txBox="1"/>
          <p:nvPr/>
        </p:nvSpPr>
        <p:spPr>
          <a:xfrm>
            <a:off x="746273" y="485206"/>
            <a:ext cx="2771913" cy="784830"/>
          </a:xfrm>
          <a:prstGeom prst="rect">
            <a:avLst/>
          </a:prstGeom>
          <a:noFill/>
        </p:spPr>
        <p:txBody>
          <a:bodyPr wrap="none" rtlCol="0">
            <a:spAutoFit/>
          </a:bodyPr>
          <a:lstStyle/>
          <a:p>
            <a:r>
              <a:rPr lang="en-US" sz="4500" dirty="0">
                <a:solidFill>
                  <a:schemeClr val="tx2">
                    <a:lumMod val="20000"/>
                    <a:lumOff val="80000"/>
                  </a:schemeClr>
                </a:solidFill>
                <a:latin typeface="FFF Tusj" panose="02040802050405020203" pitchFamily="18" charset="0"/>
              </a:rPr>
              <a:t>Checklist</a:t>
            </a:r>
          </a:p>
        </p:txBody>
      </p:sp>
    </p:spTree>
    <p:extLst>
      <p:ext uri="{BB962C8B-B14F-4D97-AF65-F5344CB8AC3E}">
        <p14:creationId xmlns:p14="http://schemas.microsoft.com/office/powerpoint/2010/main" val="66065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9618FD-24C3-2A4D-A4D3-D3C2A53B42C2}"/>
              </a:ext>
            </a:extLst>
          </p:cNvPr>
          <p:cNvGrpSpPr/>
          <p:nvPr/>
        </p:nvGrpSpPr>
        <p:grpSpPr>
          <a:xfrm>
            <a:off x="455704" y="411128"/>
            <a:ext cx="8688296" cy="4321244"/>
            <a:chOff x="455469" y="24542"/>
            <a:chExt cx="8688296" cy="4321244"/>
          </a:xfrm>
        </p:grpSpPr>
        <p:sp>
          <p:nvSpPr>
            <p:cNvPr id="2" name="TextBox 1">
              <a:extLst>
                <a:ext uri="{FF2B5EF4-FFF2-40B4-BE49-F238E27FC236}">
                  <a16:creationId xmlns:a16="http://schemas.microsoft.com/office/drawing/2014/main" id="{E38DFC57-0533-6E45-BBE3-AFB8B864BF42}"/>
                </a:ext>
              </a:extLst>
            </p:cNvPr>
            <p:cNvSpPr txBox="1"/>
            <p:nvPr/>
          </p:nvSpPr>
          <p:spPr>
            <a:xfrm>
              <a:off x="455469" y="677206"/>
              <a:ext cx="4277133" cy="1246495"/>
            </a:xfrm>
            <a:prstGeom prst="rect">
              <a:avLst/>
            </a:prstGeom>
            <a:noFill/>
          </p:spPr>
          <p:txBody>
            <a:bodyPr wrap="none" rtlCol="0">
              <a:spAutoFit/>
            </a:bodyPr>
            <a:lstStyle/>
            <a:p>
              <a:pPr>
                <a:lnSpc>
                  <a:spcPts val="4500"/>
                </a:lnSpc>
              </a:pPr>
              <a:r>
                <a:rPr lang="en-US" sz="4500" dirty="0"/>
                <a:t>ALL DONE BY END</a:t>
              </a:r>
            </a:p>
            <a:p>
              <a:pPr>
                <a:lnSpc>
                  <a:spcPts val="4500"/>
                </a:lnSpc>
              </a:pPr>
              <a:r>
                <a:rPr lang="en-US" sz="4500" dirty="0">
                  <a:solidFill>
                    <a:srgbClr val="800000"/>
                  </a:solidFill>
                </a:rPr>
                <a:t>OF THIS TALK?!</a:t>
              </a:r>
            </a:p>
          </p:txBody>
        </p:sp>
        <p:pic>
          <p:nvPicPr>
            <p:cNvPr id="4" name="Picture 3" descr="A close up of a logo&#10;&#10;Description automatically generated">
              <a:extLst>
                <a:ext uri="{FF2B5EF4-FFF2-40B4-BE49-F238E27FC236}">
                  <a16:creationId xmlns:a16="http://schemas.microsoft.com/office/drawing/2014/main" id="{012BD915-A894-0A4A-AFED-BE9041DD739E}"/>
                </a:ext>
              </a:extLst>
            </p:cNvPr>
            <p:cNvPicPr>
              <a:picLocks noChangeAspect="1"/>
            </p:cNvPicPr>
            <p:nvPr/>
          </p:nvPicPr>
          <p:blipFill rotWithShape="1">
            <a:blip r:embed="rId3">
              <a:alphaModFix amt="20000"/>
            </a:blip>
            <a:srcRect b="15986"/>
            <a:stretch/>
          </p:blipFill>
          <p:spPr>
            <a:xfrm rot="426715">
              <a:off x="4000265" y="24542"/>
              <a:ext cx="5143500" cy="4321244"/>
            </a:xfrm>
            <a:prstGeom prst="rect">
              <a:avLst/>
            </a:prstGeom>
          </p:spPr>
        </p:pic>
      </p:grpSp>
    </p:spTree>
    <p:extLst>
      <p:ext uri="{BB962C8B-B14F-4D97-AF65-F5344CB8AC3E}">
        <p14:creationId xmlns:p14="http://schemas.microsoft.com/office/powerpoint/2010/main" val="3775304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78F6DE-D873-564E-8DF3-E56A5E85EA94}"/>
              </a:ext>
            </a:extLst>
          </p:cNvPr>
          <p:cNvGrpSpPr/>
          <p:nvPr/>
        </p:nvGrpSpPr>
        <p:grpSpPr>
          <a:xfrm>
            <a:off x="1518217" y="1103897"/>
            <a:ext cx="6107567" cy="5143500"/>
            <a:chOff x="-434315" y="1103897"/>
            <a:chExt cx="6107567" cy="5143500"/>
          </a:xfrm>
        </p:grpSpPr>
        <p:pic>
          <p:nvPicPr>
            <p:cNvPr id="3" name="Picture 2" descr="noun_39938_cc.png">
              <a:extLst>
                <a:ext uri="{FF2B5EF4-FFF2-40B4-BE49-F238E27FC236}">
                  <a16:creationId xmlns:a16="http://schemas.microsoft.com/office/drawing/2014/main" id="{E65B8AA1-E318-7246-BBA3-DC303C6D6CA0}"/>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34315" y="1103897"/>
              <a:ext cx="5143500" cy="5143500"/>
            </a:xfrm>
            <a:prstGeom prst="rect">
              <a:avLst/>
            </a:prstGeom>
          </p:spPr>
        </p:pic>
        <p:sp>
          <p:nvSpPr>
            <p:cNvPr id="4" name="TextBox 3">
              <a:extLst>
                <a:ext uri="{FF2B5EF4-FFF2-40B4-BE49-F238E27FC236}">
                  <a16:creationId xmlns:a16="http://schemas.microsoft.com/office/drawing/2014/main" id="{882143DD-61F6-CD45-B47D-344359D25CF9}"/>
                </a:ext>
              </a:extLst>
            </p:cNvPr>
            <p:cNvSpPr txBox="1"/>
            <p:nvPr/>
          </p:nvSpPr>
          <p:spPr>
            <a:xfrm>
              <a:off x="4130842" y="1786920"/>
              <a:ext cx="1542410" cy="784830"/>
            </a:xfrm>
            <a:prstGeom prst="rect">
              <a:avLst/>
            </a:prstGeom>
            <a:noFill/>
          </p:spPr>
          <p:txBody>
            <a:bodyPr wrap="none" rtlCol="0">
              <a:spAutoFit/>
            </a:bodyPr>
            <a:lstStyle/>
            <a:p>
              <a:r>
                <a:rPr lang="en-US" sz="4500" dirty="0">
                  <a:solidFill>
                    <a:srgbClr val="800000"/>
                  </a:solidFill>
                </a:rPr>
                <a:t>HOW</a:t>
              </a:r>
              <a:r>
                <a:rPr lang="en-US" sz="4500" dirty="0"/>
                <a:t>?</a:t>
              </a:r>
            </a:p>
          </p:txBody>
        </p:sp>
      </p:grpSp>
    </p:spTree>
    <p:extLst>
      <p:ext uri="{BB962C8B-B14F-4D97-AF65-F5344CB8AC3E}">
        <p14:creationId xmlns:p14="http://schemas.microsoft.com/office/powerpoint/2010/main" val="30811621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D641A5F-0E9A-C947-84EC-B8A1A4F4EF5F}"/>
              </a:ext>
            </a:extLst>
          </p:cNvPr>
          <p:cNvSpPr/>
          <p:nvPr/>
        </p:nvSpPr>
        <p:spPr>
          <a:xfrm rot="20499793">
            <a:off x="281882" y="-1961495"/>
            <a:ext cx="9448800" cy="8679299"/>
          </a:xfrm>
          <a:prstGeom prst="rect">
            <a:avLst/>
          </a:prstGeom>
        </p:spPr>
        <p:txBody>
          <a:bodyPr wrap="square">
            <a:spAutoFit/>
          </a:bodyPr>
          <a:lstStyle/>
          <a:p>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package </a:t>
            </a:r>
            <a:r>
              <a:rPr lang="en-US" b="1" dirty="0" err="1">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io.spring.processor</a:t>
            </a:r>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a:t>
            </a:r>
          </a:p>
          <a:p>
            <a:endPar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endParaRPr>
          </a:p>
          <a:p>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import </a:t>
            </a:r>
            <a:r>
              <a:rPr lang="en-US" b="1" dirty="0" err="1">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java.util.HashMap</a:t>
            </a:r>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a:t>
            </a:r>
          </a:p>
          <a:p>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import </a:t>
            </a:r>
            <a:r>
              <a:rPr lang="en-US" b="1" dirty="0" err="1">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java.util.Map</a:t>
            </a:r>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a:t>
            </a:r>
          </a:p>
          <a:p>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import </a:t>
            </a:r>
            <a:r>
              <a:rPr lang="en-US" b="1" dirty="0" err="1">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java.util.function.Function</a:t>
            </a:r>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a:t>
            </a:r>
          </a:p>
          <a:p>
            <a:endPar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endParaRPr>
          </a:p>
          <a:p>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import </a:t>
            </a:r>
            <a:r>
              <a:rPr lang="en-US" b="1" dirty="0" err="1">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org.springframework.boot.SpringApplication</a:t>
            </a:r>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a:t>
            </a:r>
          </a:p>
          <a:p>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import </a:t>
            </a:r>
            <a:r>
              <a:rPr lang="en-US" b="1" dirty="0" err="1">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org.springframework.boot.autoconfigure.SpringBootApplication</a:t>
            </a:r>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a:t>
            </a:r>
          </a:p>
          <a:p>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import </a:t>
            </a:r>
            <a:r>
              <a:rPr lang="en-US" b="1" dirty="0" err="1">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org.springframework.context.annotation.Bean</a:t>
            </a:r>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a:t>
            </a:r>
          </a:p>
          <a:p>
            <a:endPar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endParaRPr>
          </a:p>
          <a:p>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a:t>
            </a:r>
            <a:r>
              <a:rPr lang="en-US" b="1" dirty="0" err="1">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SpringBootApplication</a:t>
            </a:r>
            <a:endPar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endParaRPr>
          </a:p>
          <a:p>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public class </a:t>
            </a:r>
            <a:r>
              <a:rPr lang="en-US" b="1" dirty="0" err="1">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ProcessorApplication</a:t>
            </a:r>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 {</a:t>
            </a:r>
          </a:p>
          <a:p>
            <a:endPar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endParaRPr>
          </a:p>
          <a:p>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	public static void main(String[] </a:t>
            </a:r>
            <a:r>
              <a:rPr lang="en-US" b="1" dirty="0" err="1">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args</a:t>
            </a:r>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 {</a:t>
            </a:r>
          </a:p>
          <a:p>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		</a:t>
            </a:r>
            <a:r>
              <a:rPr lang="en-US" b="1" dirty="0" err="1">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SpringApplication.run</a:t>
            </a:r>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a:t>
            </a:r>
            <a:r>
              <a:rPr lang="en-US" b="1" dirty="0" err="1">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ProcessorApplication.class</a:t>
            </a:r>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 </a:t>
            </a:r>
            <a:r>
              <a:rPr lang="en-US" b="1" dirty="0" err="1">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args</a:t>
            </a:r>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a:t>
            </a:r>
          </a:p>
          <a:p>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	}</a:t>
            </a:r>
          </a:p>
          <a:p>
            <a:endPar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endParaRPr>
          </a:p>
          <a:p>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	@Bean</a:t>
            </a:r>
          </a:p>
          <a:p>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	public Function&lt;String, Map&lt;String, String&gt;&gt; processor() {</a:t>
            </a:r>
          </a:p>
          <a:p>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		return s -&gt; {</a:t>
            </a:r>
          </a:p>
          <a:p>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			Map&lt;String, String&gt; </a:t>
            </a:r>
            <a:r>
              <a:rPr lang="en-US" b="1" dirty="0" err="1">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tpsReport</a:t>
            </a:r>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 = new HashMap&lt;&gt;(2);</a:t>
            </a:r>
          </a:p>
          <a:p>
            <a:endPar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endParaRPr>
          </a:p>
          <a:p>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			</a:t>
            </a:r>
            <a:r>
              <a:rPr lang="en-US" b="1" dirty="0" err="1">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tpsReport.put</a:t>
            </a:r>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("coversheet", "I've got you covered");</a:t>
            </a:r>
          </a:p>
          <a:p>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			</a:t>
            </a:r>
            <a:r>
              <a:rPr lang="en-US" b="1" dirty="0" err="1">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tpsReport.put</a:t>
            </a:r>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("report", s);</a:t>
            </a:r>
          </a:p>
          <a:p>
            <a:endPar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endParaRPr>
          </a:p>
          <a:p>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			return </a:t>
            </a:r>
            <a:r>
              <a:rPr lang="en-US" b="1" dirty="0" err="1">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tpsReport</a:t>
            </a:r>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a:t>
            </a:r>
          </a:p>
          <a:p>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		};</a:t>
            </a:r>
          </a:p>
          <a:p>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	}</a:t>
            </a:r>
          </a:p>
          <a:p>
            <a:endPar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endParaRPr>
          </a:p>
          <a:p>
            <a:r>
              <a:rPr lang="en-US" b="1"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a:t>
            </a:r>
          </a:p>
        </p:txBody>
      </p:sp>
      <p:sp>
        <p:nvSpPr>
          <p:cNvPr id="2" name="TextBox 1">
            <a:extLst>
              <a:ext uri="{FF2B5EF4-FFF2-40B4-BE49-F238E27FC236}">
                <a16:creationId xmlns:a16="http://schemas.microsoft.com/office/drawing/2014/main" id="{83BE73B0-3849-3941-92DA-0D1359B5262A}"/>
              </a:ext>
            </a:extLst>
          </p:cNvPr>
          <p:cNvSpPr txBox="1"/>
          <p:nvPr/>
        </p:nvSpPr>
        <p:spPr>
          <a:xfrm>
            <a:off x="4717525" y="687406"/>
            <a:ext cx="3978974" cy="1246495"/>
          </a:xfrm>
          <a:prstGeom prst="rect">
            <a:avLst/>
          </a:prstGeom>
          <a:noFill/>
        </p:spPr>
        <p:txBody>
          <a:bodyPr wrap="none" rtlCol="0">
            <a:spAutoFit/>
          </a:bodyPr>
          <a:lstStyle/>
          <a:p>
            <a:pPr>
              <a:lnSpc>
                <a:spcPts val="4500"/>
              </a:lnSpc>
            </a:pPr>
            <a:r>
              <a:rPr lang="en-US" sz="4500" dirty="0"/>
              <a:t>IMPLEMENT </a:t>
            </a:r>
          </a:p>
          <a:p>
            <a:pPr>
              <a:lnSpc>
                <a:spcPts val="4500"/>
              </a:lnSpc>
            </a:pPr>
            <a:r>
              <a:rPr lang="en-US" sz="4500" dirty="0">
                <a:solidFill>
                  <a:srgbClr val="800000"/>
                </a:solidFill>
              </a:rPr>
              <a:t>BUSINESS LOGIC</a:t>
            </a:r>
          </a:p>
        </p:txBody>
      </p:sp>
    </p:spTree>
    <p:extLst>
      <p:ext uri="{BB962C8B-B14F-4D97-AF65-F5344CB8AC3E}">
        <p14:creationId xmlns:p14="http://schemas.microsoft.com/office/powerpoint/2010/main" val="2521994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B2E235-0CBF-9745-8CC6-04945647314C}"/>
              </a:ext>
            </a:extLst>
          </p:cNvPr>
          <p:cNvSpPr txBox="1"/>
          <p:nvPr/>
        </p:nvSpPr>
        <p:spPr>
          <a:xfrm>
            <a:off x="1349003" y="2179335"/>
            <a:ext cx="6445995" cy="784830"/>
          </a:xfrm>
          <a:prstGeom prst="rect">
            <a:avLst/>
          </a:prstGeom>
          <a:noFill/>
        </p:spPr>
        <p:txBody>
          <a:bodyPr wrap="none" rtlCol="0">
            <a:spAutoFit/>
          </a:bodyPr>
          <a:lstStyle/>
          <a:p>
            <a:r>
              <a:rPr lang="en-US" sz="4500" b="1" dirty="0" err="1">
                <a:latin typeface="Menlo" panose="020B0609030804020204" pitchFamily="49" charset="0"/>
                <a:ea typeface="Menlo" panose="020B0609030804020204" pitchFamily="49" charset="0"/>
                <a:cs typeface="Menlo" panose="020B0609030804020204" pitchFamily="49" charset="0"/>
              </a:rPr>
              <a:t>java.util.Function</a:t>
            </a:r>
            <a:endParaRPr lang="en-US" sz="4500" b="1"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602440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2A28A03-E1FA-A34F-AEEE-628DCAC28625}"/>
              </a:ext>
            </a:extLst>
          </p:cNvPr>
          <p:cNvGrpSpPr/>
          <p:nvPr/>
        </p:nvGrpSpPr>
        <p:grpSpPr>
          <a:xfrm>
            <a:off x="960808" y="1054169"/>
            <a:ext cx="7222385" cy="3035162"/>
            <a:chOff x="960808" y="910276"/>
            <a:chExt cx="7222385" cy="3035162"/>
          </a:xfrm>
        </p:grpSpPr>
        <p:pic>
          <p:nvPicPr>
            <p:cNvPr id="3074" name="Picture 2">
              <a:extLst>
                <a:ext uri="{FF2B5EF4-FFF2-40B4-BE49-F238E27FC236}">
                  <a16:creationId xmlns:a16="http://schemas.microsoft.com/office/drawing/2014/main" id="{AD94467D-DC76-F34E-A52D-0E18DDBCF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0808" y="2814433"/>
              <a:ext cx="7222385" cy="11310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38B19CA-F013-914D-B251-D370BBF09288}"/>
                </a:ext>
              </a:extLst>
            </p:cNvPr>
            <p:cNvSpPr txBox="1"/>
            <p:nvPr/>
          </p:nvSpPr>
          <p:spPr>
            <a:xfrm>
              <a:off x="1147281" y="910276"/>
              <a:ext cx="6849439" cy="1246495"/>
            </a:xfrm>
            <a:prstGeom prst="rect">
              <a:avLst/>
            </a:prstGeom>
            <a:noFill/>
          </p:spPr>
          <p:txBody>
            <a:bodyPr wrap="none" rtlCol="0">
              <a:spAutoFit/>
            </a:bodyPr>
            <a:lstStyle/>
            <a:p>
              <a:pPr algn="ctr">
                <a:lnSpc>
                  <a:spcPts val="4500"/>
                </a:lnSpc>
              </a:pPr>
              <a:r>
                <a:rPr lang="en-US" sz="4500" dirty="0"/>
                <a:t>HOW TO CONNECT </a:t>
              </a:r>
              <a:r>
                <a:rPr lang="en-US" sz="4500" dirty="0">
                  <a:solidFill>
                    <a:srgbClr val="800000"/>
                  </a:solidFill>
                </a:rPr>
                <a:t>FUNCTION </a:t>
              </a:r>
            </a:p>
            <a:p>
              <a:pPr algn="ctr">
                <a:lnSpc>
                  <a:spcPts val="4500"/>
                </a:lnSpc>
              </a:pPr>
              <a:r>
                <a:rPr lang="en-US" sz="4500" dirty="0"/>
                <a:t>TO </a:t>
              </a:r>
              <a:r>
                <a:rPr lang="en-US" sz="4500" dirty="0">
                  <a:solidFill>
                    <a:srgbClr val="800000"/>
                  </a:solidFill>
                </a:rPr>
                <a:t>RABBITMQ</a:t>
              </a:r>
              <a:r>
                <a:rPr lang="en-US" sz="4500" dirty="0"/>
                <a:t>?</a:t>
              </a:r>
            </a:p>
          </p:txBody>
        </p:sp>
      </p:grpSp>
    </p:spTree>
    <p:extLst>
      <p:ext uri="{BB962C8B-B14F-4D97-AF65-F5344CB8AC3E}">
        <p14:creationId xmlns:p14="http://schemas.microsoft.com/office/powerpoint/2010/main" val="587884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EA834FD-C5CF-AA42-B899-A182408DE6AA}"/>
              </a:ext>
            </a:extLst>
          </p:cNvPr>
          <p:cNvGrpSpPr/>
          <p:nvPr/>
        </p:nvGrpSpPr>
        <p:grpSpPr>
          <a:xfrm>
            <a:off x="444342" y="0"/>
            <a:ext cx="8255316" cy="5143500"/>
            <a:chOff x="480804" y="148308"/>
            <a:chExt cx="8255316" cy="5143500"/>
          </a:xfrm>
        </p:grpSpPr>
        <p:pic>
          <p:nvPicPr>
            <p:cNvPr id="3" name="Picture 2" descr="spring-cloud-BW.png">
              <a:extLst>
                <a:ext uri="{FF2B5EF4-FFF2-40B4-BE49-F238E27FC236}">
                  <a16:creationId xmlns:a16="http://schemas.microsoft.com/office/drawing/2014/main" id="{FFE13CDE-56D4-C14F-9146-C795D8A89D67}"/>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592620" y="148308"/>
              <a:ext cx="5143500" cy="5143500"/>
            </a:xfrm>
            <a:prstGeom prst="rect">
              <a:avLst/>
            </a:prstGeom>
          </p:spPr>
        </p:pic>
        <p:sp>
          <p:nvSpPr>
            <p:cNvPr id="2" name="TextBox 1">
              <a:extLst>
                <a:ext uri="{FF2B5EF4-FFF2-40B4-BE49-F238E27FC236}">
                  <a16:creationId xmlns:a16="http://schemas.microsoft.com/office/drawing/2014/main" id="{BF39B06C-EFBA-AA4B-B411-520AC5182DB2}"/>
                </a:ext>
              </a:extLst>
            </p:cNvPr>
            <p:cNvSpPr txBox="1"/>
            <p:nvPr/>
          </p:nvSpPr>
          <p:spPr>
            <a:xfrm>
              <a:off x="480804" y="1167636"/>
              <a:ext cx="4548040" cy="646331"/>
            </a:xfrm>
            <a:prstGeom prst="rect">
              <a:avLst/>
            </a:prstGeom>
            <a:noFill/>
          </p:spPr>
          <p:txBody>
            <a:bodyPr wrap="none" rtlCol="0">
              <a:spAutoFit/>
            </a:bodyPr>
            <a:lstStyle/>
            <a:p>
              <a:r>
                <a:rPr lang="en-US" sz="3600" dirty="0">
                  <a:solidFill>
                    <a:srgbClr val="1B2D0C"/>
                  </a:solidFill>
                </a:rPr>
                <a:t>SPRING CLOUD </a:t>
              </a:r>
              <a:r>
                <a:rPr lang="en-US" sz="3600" dirty="0">
                  <a:solidFill>
                    <a:schemeClr val="bg1"/>
                  </a:solidFill>
                </a:rPr>
                <a:t>STREAM</a:t>
              </a:r>
            </a:p>
          </p:txBody>
        </p:sp>
      </p:grpSp>
    </p:spTree>
    <p:extLst>
      <p:ext uri="{BB962C8B-B14F-4D97-AF65-F5344CB8AC3E}">
        <p14:creationId xmlns:p14="http://schemas.microsoft.com/office/powerpoint/2010/main" val="109326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A92B20-A886-F047-818F-94B96EF9C985}"/>
              </a:ext>
            </a:extLst>
          </p:cNvPr>
          <p:cNvSpPr txBox="1"/>
          <p:nvPr/>
        </p:nvSpPr>
        <p:spPr>
          <a:xfrm>
            <a:off x="908441" y="1227909"/>
            <a:ext cx="3438762" cy="1015663"/>
          </a:xfrm>
          <a:prstGeom prst="rect">
            <a:avLst/>
          </a:prstGeom>
          <a:noFill/>
        </p:spPr>
        <p:txBody>
          <a:bodyPr wrap="none" rtlCol="0">
            <a:spAutoFit/>
          </a:bodyPr>
          <a:lstStyle/>
          <a:p>
            <a:pPr>
              <a:lnSpc>
                <a:spcPts val="3620"/>
              </a:lnSpc>
            </a:pPr>
            <a:r>
              <a:rPr lang="en-US" sz="3600" dirty="0">
                <a:solidFill>
                  <a:srgbClr val="1B2D0C"/>
                </a:solidFill>
              </a:rPr>
              <a:t>MESSAGE DRIVEN</a:t>
            </a:r>
          </a:p>
          <a:p>
            <a:pPr>
              <a:lnSpc>
                <a:spcPts val="3620"/>
              </a:lnSpc>
            </a:pPr>
            <a:r>
              <a:rPr lang="en-US" sz="3600" dirty="0">
                <a:solidFill>
                  <a:schemeClr val="bg1"/>
                </a:solidFill>
              </a:rPr>
              <a:t>MICROSERVICES</a:t>
            </a:r>
          </a:p>
        </p:txBody>
      </p:sp>
      <p:pic>
        <p:nvPicPr>
          <p:cNvPr id="3" name="Picture 2" descr="noun_300489_cc.png">
            <a:extLst>
              <a:ext uri="{FF2B5EF4-FFF2-40B4-BE49-F238E27FC236}">
                <a16:creationId xmlns:a16="http://schemas.microsoft.com/office/drawing/2014/main" id="{A1F53936-BFE5-9B47-8C7F-AB39EC9F2B6E}"/>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b="13550"/>
          <a:stretch/>
        </p:blipFill>
        <p:spPr>
          <a:xfrm rot="773112">
            <a:off x="3948433" y="492632"/>
            <a:ext cx="4658816" cy="4027546"/>
          </a:xfrm>
          <a:prstGeom prst="rect">
            <a:avLst/>
          </a:prstGeom>
        </p:spPr>
      </p:pic>
    </p:spTree>
    <p:extLst>
      <p:ext uri="{BB962C8B-B14F-4D97-AF65-F5344CB8AC3E}">
        <p14:creationId xmlns:p14="http://schemas.microsoft.com/office/powerpoint/2010/main" val="3859156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08D19E-5192-8F4C-AA07-F505DF8FB45F}"/>
              </a:ext>
            </a:extLst>
          </p:cNvPr>
          <p:cNvPicPr>
            <a:picLocks noChangeAspect="1"/>
          </p:cNvPicPr>
          <p:nvPr/>
        </p:nvPicPr>
        <p:blipFill>
          <a:blip r:embed="rId2"/>
          <a:stretch>
            <a:fillRect/>
          </a:stretch>
        </p:blipFill>
        <p:spPr>
          <a:xfrm>
            <a:off x="188384" y="457200"/>
            <a:ext cx="3975100" cy="3975100"/>
          </a:xfrm>
          <a:prstGeom prst="rect">
            <a:avLst/>
          </a:prstGeom>
        </p:spPr>
      </p:pic>
      <p:sp>
        <p:nvSpPr>
          <p:cNvPr id="3" name="TextBox 2">
            <a:extLst>
              <a:ext uri="{FF2B5EF4-FFF2-40B4-BE49-F238E27FC236}">
                <a16:creationId xmlns:a16="http://schemas.microsoft.com/office/drawing/2014/main" id="{CF1743BD-5590-BA44-BF0E-91F60D558F47}"/>
              </a:ext>
            </a:extLst>
          </p:cNvPr>
          <p:cNvSpPr txBox="1"/>
          <p:nvPr/>
        </p:nvSpPr>
        <p:spPr>
          <a:xfrm>
            <a:off x="4268999" y="1659962"/>
            <a:ext cx="4055919" cy="1823576"/>
          </a:xfrm>
          <a:prstGeom prst="rect">
            <a:avLst/>
          </a:prstGeom>
          <a:noFill/>
        </p:spPr>
        <p:txBody>
          <a:bodyPr wrap="none" rtlCol="0">
            <a:spAutoFit/>
          </a:bodyPr>
          <a:lstStyle/>
          <a:p>
            <a:pPr>
              <a:lnSpc>
                <a:spcPts val="4480"/>
              </a:lnSpc>
            </a:pPr>
            <a:r>
              <a:rPr lang="en-US" sz="4400" b="1" dirty="0">
                <a:latin typeface="+mj-lt"/>
              </a:rPr>
              <a:t>@</a:t>
            </a:r>
            <a:r>
              <a:rPr lang="en-US" sz="4400" b="1" dirty="0" err="1">
                <a:latin typeface="+mj-lt"/>
              </a:rPr>
              <a:t>michaelminella</a:t>
            </a:r>
            <a:endParaRPr lang="en-US" sz="4400" b="1" dirty="0">
              <a:latin typeface="+mj-lt"/>
            </a:endParaRPr>
          </a:p>
          <a:p>
            <a:pPr>
              <a:lnSpc>
                <a:spcPts val="4480"/>
              </a:lnSpc>
            </a:pPr>
            <a:r>
              <a:rPr lang="en-US" sz="4400" b="1" dirty="0">
                <a:latin typeface="+mj-lt"/>
              </a:rPr>
              <a:t>@</a:t>
            </a:r>
            <a:r>
              <a:rPr lang="en-US" sz="4400" b="1" dirty="0" err="1">
                <a:latin typeface="+mj-lt"/>
              </a:rPr>
              <a:t>springbatch</a:t>
            </a:r>
            <a:endParaRPr lang="en-US" sz="4400" b="1" dirty="0">
              <a:latin typeface="+mj-lt"/>
            </a:endParaRPr>
          </a:p>
          <a:p>
            <a:pPr>
              <a:lnSpc>
                <a:spcPts val="4480"/>
              </a:lnSpc>
            </a:pPr>
            <a:r>
              <a:rPr lang="en-US" sz="4400" b="1" dirty="0">
                <a:latin typeface="+mj-lt"/>
              </a:rPr>
              <a:t>@</a:t>
            </a:r>
            <a:r>
              <a:rPr lang="en-US" sz="4400" b="1" dirty="0" err="1">
                <a:latin typeface="+mj-lt"/>
              </a:rPr>
              <a:t>offheap</a:t>
            </a:r>
            <a:endParaRPr lang="en-US" sz="4400" b="1" dirty="0">
              <a:latin typeface="+mj-lt"/>
            </a:endParaRPr>
          </a:p>
        </p:txBody>
      </p:sp>
    </p:spTree>
    <p:extLst>
      <p:ext uri="{BB962C8B-B14F-4D97-AF65-F5344CB8AC3E}">
        <p14:creationId xmlns:p14="http://schemas.microsoft.com/office/powerpoint/2010/main" val="86867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F73A38-A7C9-884B-985D-EFC353E62C87}"/>
              </a:ext>
            </a:extLst>
          </p:cNvPr>
          <p:cNvSpPr txBox="1"/>
          <p:nvPr/>
        </p:nvSpPr>
        <p:spPr>
          <a:xfrm>
            <a:off x="1261639" y="304571"/>
            <a:ext cx="6620723" cy="553998"/>
          </a:xfrm>
          <a:prstGeom prst="rect">
            <a:avLst/>
          </a:prstGeom>
          <a:noFill/>
        </p:spPr>
        <p:txBody>
          <a:bodyPr wrap="none" rtlCol="0">
            <a:spAutoFit/>
          </a:bodyPr>
          <a:lstStyle/>
          <a:p>
            <a:r>
              <a:rPr lang="en-US" sz="3000" dirty="0">
                <a:solidFill>
                  <a:schemeClr val="bg1"/>
                </a:solidFill>
                <a:latin typeface="FFF Tusj" panose="02040802050405020203" pitchFamily="18" charset="0"/>
              </a:rPr>
              <a:t>Functions</a:t>
            </a:r>
            <a:r>
              <a:rPr lang="en-US" sz="3000" dirty="0">
                <a:solidFill>
                  <a:schemeClr val="tx2">
                    <a:lumMod val="20000"/>
                    <a:lumOff val="80000"/>
                  </a:schemeClr>
                </a:solidFill>
                <a:latin typeface="FFF Tusj" panose="02040802050405020203" pitchFamily="18" charset="0"/>
              </a:rPr>
              <a:t> serve as the </a:t>
            </a:r>
            <a:r>
              <a:rPr lang="en-US" sz="3000" dirty="0">
                <a:solidFill>
                  <a:schemeClr val="bg1"/>
                </a:solidFill>
                <a:latin typeface="FFF Tusj" panose="02040802050405020203" pitchFamily="18" charset="0"/>
              </a:rPr>
              <a:t>foundation</a:t>
            </a:r>
          </a:p>
        </p:txBody>
      </p:sp>
      <p:grpSp>
        <p:nvGrpSpPr>
          <p:cNvPr id="4" name="Group 3">
            <a:extLst>
              <a:ext uri="{FF2B5EF4-FFF2-40B4-BE49-F238E27FC236}">
                <a16:creationId xmlns:a16="http://schemas.microsoft.com/office/drawing/2014/main" id="{833785C0-5592-6B4E-B347-78639EFBB034}"/>
              </a:ext>
            </a:extLst>
          </p:cNvPr>
          <p:cNvGrpSpPr/>
          <p:nvPr/>
        </p:nvGrpSpPr>
        <p:grpSpPr>
          <a:xfrm>
            <a:off x="1660358" y="2844572"/>
            <a:ext cx="5823284" cy="696212"/>
            <a:chOff x="1767329" y="1082261"/>
            <a:chExt cx="5823284" cy="696212"/>
          </a:xfrm>
        </p:grpSpPr>
        <p:pic>
          <p:nvPicPr>
            <p:cNvPr id="12" name="Picture 11" descr="filled-box9.png">
              <a:extLst>
                <a:ext uri="{FF2B5EF4-FFF2-40B4-BE49-F238E27FC236}">
                  <a16:creationId xmlns:a16="http://schemas.microsoft.com/office/drawing/2014/main" id="{CCE8B4A6-BFFF-5241-9142-F1776846BC1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767329" y="1082261"/>
              <a:ext cx="5823284" cy="696212"/>
            </a:xfrm>
            <a:prstGeom prst="rect">
              <a:avLst/>
            </a:prstGeom>
          </p:spPr>
        </p:pic>
        <p:sp>
          <p:nvSpPr>
            <p:cNvPr id="13" name="TextBox 12">
              <a:extLst>
                <a:ext uri="{FF2B5EF4-FFF2-40B4-BE49-F238E27FC236}">
                  <a16:creationId xmlns:a16="http://schemas.microsoft.com/office/drawing/2014/main" id="{9B2AD8FA-D5FB-BF45-A7A6-5B90D62AFA54}"/>
                </a:ext>
              </a:extLst>
            </p:cNvPr>
            <p:cNvSpPr txBox="1"/>
            <p:nvPr/>
          </p:nvSpPr>
          <p:spPr>
            <a:xfrm>
              <a:off x="2180450" y="1177814"/>
              <a:ext cx="4774192" cy="553998"/>
            </a:xfrm>
            <a:prstGeom prst="rect">
              <a:avLst/>
            </a:prstGeom>
            <a:noFill/>
          </p:spPr>
          <p:txBody>
            <a:bodyPr wrap="square" rtlCol="0">
              <a:spAutoFit/>
            </a:bodyPr>
            <a:lstStyle/>
            <a:p>
              <a:pPr algn="ctr"/>
              <a:r>
                <a:rPr lang="en-US" sz="3000" dirty="0">
                  <a:solidFill>
                    <a:schemeClr val="bg1"/>
                  </a:solidFill>
                  <a:latin typeface="FFF Tusj Bold"/>
                  <a:cs typeface="FFF Tusj Bold"/>
                </a:rPr>
                <a:t>Spring Boot/Framework</a:t>
              </a:r>
            </a:p>
          </p:txBody>
        </p:sp>
      </p:grpSp>
      <p:grpSp>
        <p:nvGrpSpPr>
          <p:cNvPr id="14" name="Group 13">
            <a:extLst>
              <a:ext uri="{FF2B5EF4-FFF2-40B4-BE49-F238E27FC236}">
                <a16:creationId xmlns:a16="http://schemas.microsoft.com/office/drawing/2014/main" id="{968A9B21-F3C7-CB42-8BCB-924533B5E995}"/>
              </a:ext>
            </a:extLst>
          </p:cNvPr>
          <p:cNvGrpSpPr/>
          <p:nvPr/>
        </p:nvGrpSpPr>
        <p:grpSpPr>
          <a:xfrm>
            <a:off x="1852864" y="2085613"/>
            <a:ext cx="5438272" cy="872119"/>
            <a:chOff x="4404698" y="2114495"/>
            <a:chExt cx="5438272" cy="872119"/>
          </a:xfrm>
        </p:grpSpPr>
        <p:pic>
          <p:nvPicPr>
            <p:cNvPr id="6" name="Picture 5" descr="filled-box10.png">
              <a:extLst>
                <a:ext uri="{FF2B5EF4-FFF2-40B4-BE49-F238E27FC236}">
                  <a16:creationId xmlns:a16="http://schemas.microsoft.com/office/drawing/2014/main" id="{4A828466-002A-8F49-BAD0-C49BC26E3D6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10800000">
              <a:off x="4404698" y="2114495"/>
              <a:ext cx="5438272" cy="872119"/>
            </a:xfrm>
            <a:prstGeom prst="rect">
              <a:avLst/>
            </a:prstGeom>
          </p:spPr>
        </p:pic>
        <p:sp>
          <p:nvSpPr>
            <p:cNvPr id="7" name="TextBox 6">
              <a:extLst>
                <a:ext uri="{FF2B5EF4-FFF2-40B4-BE49-F238E27FC236}">
                  <a16:creationId xmlns:a16="http://schemas.microsoft.com/office/drawing/2014/main" id="{2CD8F3FF-9863-684D-B610-6268DD3A57CD}"/>
                </a:ext>
              </a:extLst>
            </p:cNvPr>
            <p:cNvSpPr txBox="1"/>
            <p:nvPr/>
          </p:nvSpPr>
          <p:spPr>
            <a:xfrm>
              <a:off x="4968197" y="2333223"/>
              <a:ext cx="4443782" cy="553998"/>
            </a:xfrm>
            <a:prstGeom prst="rect">
              <a:avLst/>
            </a:prstGeom>
            <a:noFill/>
          </p:spPr>
          <p:txBody>
            <a:bodyPr wrap="none" rtlCol="0">
              <a:spAutoFit/>
            </a:bodyPr>
            <a:lstStyle/>
            <a:p>
              <a:pPr algn="ctr"/>
              <a:r>
                <a:rPr lang="en-US" sz="3000" dirty="0">
                  <a:solidFill>
                    <a:schemeClr val="bg1"/>
                  </a:solidFill>
                  <a:latin typeface="FFF Tusj Bold"/>
                  <a:cs typeface="FFF Tusj Bold"/>
                </a:rPr>
                <a:t>Spring Cloud Function</a:t>
              </a:r>
            </a:p>
          </p:txBody>
        </p:sp>
      </p:grpSp>
      <p:grpSp>
        <p:nvGrpSpPr>
          <p:cNvPr id="17" name="Group 16">
            <a:extLst>
              <a:ext uri="{FF2B5EF4-FFF2-40B4-BE49-F238E27FC236}">
                <a16:creationId xmlns:a16="http://schemas.microsoft.com/office/drawing/2014/main" id="{7B43E12C-189D-F741-8A97-CEC572A2FBFE}"/>
              </a:ext>
            </a:extLst>
          </p:cNvPr>
          <p:cNvGrpSpPr/>
          <p:nvPr/>
        </p:nvGrpSpPr>
        <p:grpSpPr>
          <a:xfrm>
            <a:off x="2195467" y="1602717"/>
            <a:ext cx="4926951" cy="592260"/>
            <a:chOff x="3759848" y="1307432"/>
            <a:chExt cx="4926951" cy="592260"/>
          </a:xfrm>
        </p:grpSpPr>
        <p:pic>
          <p:nvPicPr>
            <p:cNvPr id="15" name="Picture 14" descr="filled-box3.png">
              <a:extLst>
                <a:ext uri="{FF2B5EF4-FFF2-40B4-BE49-F238E27FC236}">
                  <a16:creationId xmlns:a16="http://schemas.microsoft.com/office/drawing/2014/main" id="{09AD72DC-5360-3E4A-B469-B9993C13557E}"/>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59848" y="1339457"/>
              <a:ext cx="4926951" cy="560235"/>
            </a:xfrm>
            <a:prstGeom prst="rect">
              <a:avLst/>
            </a:prstGeom>
          </p:spPr>
        </p:pic>
        <p:sp>
          <p:nvSpPr>
            <p:cNvPr id="16" name="TextBox 15">
              <a:extLst>
                <a:ext uri="{FF2B5EF4-FFF2-40B4-BE49-F238E27FC236}">
                  <a16:creationId xmlns:a16="http://schemas.microsoft.com/office/drawing/2014/main" id="{01BAC65E-BB14-B74A-AFC8-96F9C91E1AEB}"/>
                </a:ext>
              </a:extLst>
            </p:cNvPr>
            <p:cNvSpPr txBox="1"/>
            <p:nvPr/>
          </p:nvSpPr>
          <p:spPr>
            <a:xfrm>
              <a:off x="4058653" y="1307432"/>
              <a:ext cx="4119910" cy="553998"/>
            </a:xfrm>
            <a:prstGeom prst="rect">
              <a:avLst/>
            </a:prstGeom>
            <a:noFill/>
          </p:spPr>
          <p:txBody>
            <a:bodyPr wrap="none" rtlCol="0">
              <a:spAutoFit/>
            </a:bodyPr>
            <a:lstStyle/>
            <a:p>
              <a:r>
                <a:rPr lang="en-US" sz="3000" dirty="0">
                  <a:solidFill>
                    <a:schemeClr val="bg1"/>
                  </a:solidFill>
                  <a:latin typeface="FFF Tusj" panose="02040802050405020203" pitchFamily="18" charset="0"/>
                </a:rPr>
                <a:t>Spring Cloud Stream</a:t>
              </a:r>
            </a:p>
          </p:txBody>
        </p:sp>
      </p:grpSp>
    </p:spTree>
    <p:extLst>
      <p:ext uri="{BB962C8B-B14F-4D97-AF65-F5344CB8AC3E}">
        <p14:creationId xmlns:p14="http://schemas.microsoft.com/office/powerpoint/2010/main" val="188112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FF4E52-2730-174C-9F17-E9C40A7A7C0D}"/>
              </a:ext>
            </a:extLst>
          </p:cNvPr>
          <p:cNvSpPr txBox="1"/>
          <p:nvPr/>
        </p:nvSpPr>
        <p:spPr>
          <a:xfrm>
            <a:off x="1983792" y="2248585"/>
            <a:ext cx="5176417" cy="646331"/>
          </a:xfrm>
          <a:prstGeom prst="rect">
            <a:avLst/>
          </a:prstGeom>
          <a:noFill/>
        </p:spPr>
        <p:txBody>
          <a:bodyPr wrap="none" rtlCol="0">
            <a:spAutoFit/>
          </a:bodyPr>
          <a:lstStyle/>
          <a:p>
            <a:r>
              <a:rPr lang="en-US" sz="3600" dirty="0" err="1">
                <a:solidFill>
                  <a:srgbClr val="ADAB0E"/>
                </a:solidFill>
                <a:latin typeface="Menlo Regular"/>
                <a:cs typeface="Menlo Regular"/>
              </a:rPr>
              <a:t>java.util.Supplier</a:t>
            </a:r>
            <a:endParaRPr lang="en-US" sz="3600" dirty="0">
              <a:solidFill>
                <a:srgbClr val="ADAB0E"/>
              </a:solidFill>
              <a:latin typeface="Menlo Regular"/>
              <a:cs typeface="Menlo Regular"/>
            </a:endParaRPr>
          </a:p>
        </p:txBody>
      </p:sp>
    </p:spTree>
    <p:extLst>
      <p:ext uri="{BB962C8B-B14F-4D97-AF65-F5344CB8AC3E}">
        <p14:creationId xmlns:p14="http://schemas.microsoft.com/office/powerpoint/2010/main" val="412096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4CBD6D-64C6-DC4E-9A65-256F14897326}"/>
              </a:ext>
            </a:extLst>
          </p:cNvPr>
          <p:cNvSpPr txBox="1"/>
          <p:nvPr/>
        </p:nvSpPr>
        <p:spPr>
          <a:xfrm>
            <a:off x="1983792" y="2248585"/>
            <a:ext cx="5176417" cy="646331"/>
          </a:xfrm>
          <a:prstGeom prst="rect">
            <a:avLst/>
          </a:prstGeom>
          <a:noFill/>
        </p:spPr>
        <p:txBody>
          <a:bodyPr wrap="none" rtlCol="0">
            <a:spAutoFit/>
          </a:bodyPr>
          <a:lstStyle/>
          <a:p>
            <a:r>
              <a:rPr lang="en-US" sz="3600" dirty="0" err="1">
                <a:solidFill>
                  <a:srgbClr val="ADAB0E"/>
                </a:solidFill>
                <a:latin typeface="Menlo Regular"/>
                <a:cs typeface="Menlo Regular"/>
              </a:rPr>
              <a:t>java.util.Function</a:t>
            </a:r>
            <a:endParaRPr lang="en-US" sz="3600" dirty="0">
              <a:solidFill>
                <a:srgbClr val="ADAB0E"/>
              </a:solidFill>
              <a:latin typeface="Menlo Regular"/>
              <a:cs typeface="Menlo Regular"/>
            </a:endParaRPr>
          </a:p>
        </p:txBody>
      </p:sp>
    </p:spTree>
    <p:extLst>
      <p:ext uri="{BB962C8B-B14F-4D97-AF65-F5344CB8AC3E}">
        <p14:creationId xmlns:p14="http://schemas.microsoft.com/office/powerpoint/2010/main" val="2866082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1D60D2-DFA9-EE48-9891-F1768BB41A6A}"/>
              </a:ext>
            </a:extLst>
          </p:cNvPr>
          <p:cNvSpPr txBox="1"/>
          <p:nvPr/>
        </p:nvSpPr>
        <p:spPr>
          <a:xfrm>
            <a:off x="1983792" y="2248585"/>
            <a:ext cx="5176417" cy="646331"/>
          </a:xfrm>
          <a:prstGeom prst="rect">
            <a:avLst/>
          </a:prstGeom>
          <a:noFill/>
        </p:spPr>
        <p:txBody>
          <a:bodyPr wrap="none" rtlCol="0">
            <a:spAutoFit/>
          </a:bodyPr>
          <a:lstStyle/>
          <a:p>
            <a:r>
              <a:rPr lang="en-US" sz="3600" dirty="0" err="1">
                <a:solidFill>
                  <a:srgbClr val="ADAB0E"/>
                </a:solidFill>
                <a:latin typeface="Menlo Regular"/>
                <a:cs typeface="Menlo Regular"/>
              </a:rPr>
              <a:t>java.util.Consumer</a:t>
            </a:r>
            <a:endParaRPr lang="en-US" sz="3600" dirty="0">
              <a:solidFill>
                <a:srgbClr val="ADAB0E"/>
              </a:solidFill>
              <a:latin typeface="Menlo Regular"/>
              <a:cs typeface="Menlo Regular"/>
            </a:endParaRPr>
          </a:p>
        </p:txBody>
      </p:sp>
    </p:spTree>
    <p:extLst>
      <p:ext uri="{BB962C8B-B14F-4D97-AF65-F5344CB8AC3E}">
        <p14:creationId xmlns:p14="http://schemas.microsoft.com/office/powerpoint/2010/main" val="10377456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15D65E4-F8EA-7D4D-BACF-1F1B24F5B291}"/>
              </a:ext>
            </a:extLst>
          </p:cNvPr>
          <p:cNvGrpSpPr/>
          <p:nvPr/>
        </p:nvGrpSpPr>
        <p:grpSpPr>
          <a:xfrm>
            <a:off x="1444193" y="2135691"/>
            <a:ext cx="6255614" cy="872119"/>
            <a:chOff x="1473976" y="2135691"/>
            <a:chExt cx="6255614" cy="872119"/>
          </a:xfrm>
        </p:grpSpPr>
        <p:grpSp>
          <p:nvGrpSpPr>
            <p:cNvPr id="3" name="Group 2">
              <a:extLst>
                <a:ext uri="{FF2B5EF4-FFF2-40B4-BE49-F238E27FC236}">
                  <a16:creationId xmlns:a16="http://schemas.microsoft.com/office/drawing/2014/main" id="{78755B8D-716B-2844-9838-D932979F52D0}"/>
                </a:ext>
              </a:extLst>
            </p:cNvPr>
            <p:cNvGrpSpPr/>
            <p:nvPr/>
          </p:nvGrpSpPr>
          <p:grpSpPr>
            <a:xfrm>
              <a:off x="3340517" y="2223644"/>
              <a:ext cx="2841338" cy="696212"/>
              <a:chOff x="3138276" y="1082261"/>
              <a:chExt cx="2841338" cy="696212"/>
            </a:xfrm>
          </p:grpSpPr>
          <p:pic>
            <p:nvPicPr>
              <p:cNvPr id="11" name="Picture 10" descr="filled-box9.png">
                <a:extLst>
                  <a:ext uri="{FF2B5EF4-FFF2-40B4-BE49-F238E27FC236}">
                    <a16:creationId xmlns:a16="http://schemas.microsoft.com/office/drawing/2014/main" id="{618C9BFA-362F-6145-9047-E534AC2DEE9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138276" y="1082261"/>
                <a:ext cx="2841338" cy="696212"/>
              </a:xfrm>
              <a:prstGeom prst="rect">
                <a:avLst/>
              </a:prstGeom>
            </p:spPr>
          </p:pic>
          <p:sp>
            <p:nvSpPr>
              <p:cNvPr id="12" name="TextBox 11">
                <a:extLst>
                  <a:ext uri="{FF2B5EF4-FFF2-40B4-BE49-F238E27FC236}">
                    <a16:creationId xmlns:a16="http://schemas.microsoft.com/office/drawing/2014/main" id="{04DC786F-F62C-6D43-A0FC-407292E44D1B}"/>
                  </a:ext>
                </a:extLst>
              </p:cNvPr>
              <p:cNvSpPr txBox="1"/>
              <p:nvPr/>
            </p:nvSpPr>
            <p:spPr>
              <a:xfrm>
                <a:off x="3494165" y="1177814"/>
                <a:ext cx="2146742" cy="477054"/>
              </a:xfrm>
              <a:prstGeom prst="rect">
                <a:avLst/>
              </a:prstGeom>
              <a:noFill/>
            </p:spPr>
            <p:txBody>
              <a:bodyPr wrap="none" rtlCol="0">
                <a:spAutoFit/>
              </a:bodyPr>
              <a:lstStyle/>
              <a:p>
                <a:pPr algn="ctr"/>
                <a:r>
                  <a:rPr lang="en-US" sz="2500" dirty="0">
                    <a:solidFill>
                      <a:schemeClr val="bg1"/>
                    </a:solidFill>
                    <a:latin typeface="FFF Tusj Bold"/>
                    <a:cs typeface="FFF Tusj Bold"/>
                  </a:rPr>
                  <a:t>transformer</a:t>
                </a:r>
              </a:p>
            </p:txBody>
          </p:sp>
        </p:grpSp>
        <p:grpSp>
          <p:nvGrpSpPr>
            <p:cNvPr id="4" name="Group 3">
              <a:extLst>
                <a:ext uri="{FF2B5EF4-FFF2-40B4-BE49-F238E27FC236}">
                  <a16:creationId xmlns:a16="http://schemas.microsoft.com/office/drawing/2014/main" id="{134B4871-10D7-2148-AA64-BC4FA0844982}"/>
                </a:ext>
              </a:extLst>
            </p:cNvPr>
            <p:cNvGrpSpPr/>
            <p:nvPr/>
          </p:nvGrpSpPr>
          <p:grpSpPr>
            <a:xfrm>
              <a:off x="1473976" y="2270440"/>
              <a:ext cx="1466796" cy="560235"/>
              <a:chOff x="5698142" y="1313957"/>
              <a:chExt cx="1466796" cy="560235"/>
            </a:xfrm>
          </p:grpSpPr>
          <p:pic>
            <p:nvPicPr>
              <p:cNvPr id="9" name="Picture 8" descr="filled-box3.png">
                <a:extLst>
                  <a:ext uri="{FF2B5EF4-FFF2-40B4-BE49-F238E27FC236}">
                    <a16:creationId xmlns:a16="http://schemas.microsoft.com/office/drawing/2014/main" id="{72DAF5AA-06BB-F14B-A4BD-7F9D1328616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698142" y="1313957"/>
                <a:ext cx="1466796" cy="560235"/>
              </a:xfrm>
              <a:prstGeom prst="rect">
                <a:avLst/>
              </a:prstGeom>
            </p:spPr>
          </p:pic>
          <p:sp>
            <p:nvSpPr>
              <p:cNvPr id="10" name="TextBox 9">
                <a:extLst>
                  <a:ext uri="{FF2B5EF4-FFF2-40B4-BE49-F238E27FC236}">
                    <a16:creationId xmlns:a16="http://schemas.microsoft.com/office/drawing/2014/main" id="{E59ACD63-00A6-C745-8853-C0532F50BBFD}"/>
                  </a:ext>
                </a:extLst>
              </p:cNvPr>
              <p:cNvSpPr txBox="1"/>
              <p:nvPr/>
            </p:nvSpPr>
            <p:spPr>
              <a:xfrm>
                <a:off x="5952944" y="1315948"/>
                <a:ext cx="941283" cy="477054"/>
              </a:xfrm>
              <a:prstGeom prst="rect">
                <a:avLst/>
              </a:prstGeom>
              <a:noFill/>
            </p:spPr>
            <p:txBody>
              <a:bodyPr wrap="none" rtlCol="0">
                <a:spAutoFit/>
              </a:bodyPr>
              <a:lstStyle/>
              <a:p>
                <a:pPr algn="ctr"/>
                <a:r>
                  <a:rPr lang="en-US" sz="2500" dirty="0">
                    <a:solidFill>
                      <a:schemeClr val="bg1"/>
                    </a:solidFill>
                    <a:latin typeface="FFF Tusj Bold"/>
                    <a:cs typeface="FFF Tusj Bold"/>
                  </a:rPr>
                  <a:t>time</a:t>
                </a:r>
              </a:p>
            </p:txBody>
          </p:sp>
        </p:grpSp>
        <p:pic>
          <p:nvPicPr>
            <p:cNvPr id="5" name="Picture 4" descr="filled-box10.png">
              <a:extLst>
                <a:ext uri="{FF2B5EF4-FFF2-40B4-BE49-F238E27FC236}">
                  <a16:creationId xmlns:a16="http://schemas.microsoft.com/office/drawing/2014/main" id="{BB38C372-3032-B948-92AB-AE2617FD1108}"/>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rot="10800000">
              <a:off x="6566885" y="2135691"/>
              <a:ext cx="1162705" cy="872119"/>
            </a:xfrm>
            <a:prstGeom prst="rect">
              <a:avLst/>
            </a:prstGeom>
          </p:spPr>
        </p:pic>
        <p:sp>
          <p:nvSpPr>
            <p:cNvPr id="6" name="TextBox 5">
              <a:extLst>
                <a:ext uri="{FF2B5EF4-FFF2-40B4-BE49-F238E27FC236}">
                  <a16:creationId xmlns:a16="http://schemas.microsoft.com/office/drawing/2014/main" id="{829B71C6-258F-644D-A3E1-54E8D37A580F}"/>
                </a:ext>
              </a:extLst>
            </p:cNvPr>
            <p:cNvSpPr txBox="1"/>
            <p:nvPr/>
          </p:nvSpPr>
          <p:spPr>
            <a:xfrm>
              <a:off x="6883878" y="2333223"/>
              <a:ext cx="671979" cy="477054"/>
            </a:xfrm>
            <a:prstGeom prst="rect">
              <a:avLst/>
            </a:prstGeom>
            <a:noFill/>
          </p:spPr>
          <p:txBody>
            <a:bodyPr wrap="none" rtlCol="0">
              <a:spAutoFit/>
            </a:bodyPr>
            <a:lstStyle/>
            <a:p>
              <a:pPr algn="ctr"/>
              <a:r>
                <a:rPr lang="en-US" sz="2500" dirty="0">
                  <a:solidFill>
                    <a:schemeClr val="bg1"/>
                  </a:solidFill>
                  <a:latin typeface="FFF Tusj Bold"/>
                  <a:cs typeface="FFF Tusj Bold"/>
                </a:rPr>
                <a:t>log</a:t>
              </a:r>
            </a:p>
          </p:txBody>
        </p:sp>
        <p:cxnSp>
          <p:nvCxnSpPr>
            <p:cNvPr id="7" name="Straight Arrow Connector 6">
              <a:extLst>
                <a:ext uri="{FF2B5EF4-FFF2-40B4-BE49-F238E27FC236}">
                  <a16:creationId xmlns:a16="http://schemas.microsoft.com/office/drawing/2014/main" id="{3B7D135A-D8BA-F848-95F5-4318FFCE2EBB}"/>
                </a:ext>
              </a:extLst>
            </p:cNvPr>
            <p:cNvCxnSpPr/>
            <p:nvPr/>
          </p:nvCxnSpPr>
          <p:spPr>
            <a:xfrm>
              <a:off x="2784866" y="2572356"/>
              <a:ext cx="700691" cy="0"/>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822FFC7-9DCD-A64A-8CE0-AF36A8E67201}"/>
                </a:ext>
              </a:extLst>
            </p:cNvPr>
            <p:cNvCxnSpPr/>
            <p:nvPr/>
          </p:nvCxnSpPr>
          <p:spPr>
            <a:xfrm>
              <a:off x="5992754" y="2593913"/>
              <a:ext cx="700691" cy="0"/>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47634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43F81A8-1C0E-4B4E-B500-A75417CBF2FB}"/>
              </a:ext>
            </a:extLst>
          </p:cNvPr>
          <p:cNvGrpSpPr/>
          <p:nvPr/>
        </p:nvGrpSpPr>
        <p:grpSpPr>
          <a:xfrm>
            <a:off x="1444193" y="2135691"/>
            <a:ext cx="6255614" cy="872119"/>
            <a:chOff x="1473976" y="2135691"/>
            <a:chExt cx="6255614" cy="872119"/>
          </a:xfrm>
        </p:grpSpPr>
        <p:grpSp>
          <p:nvGrpSpPr>
            <p:cNvPr id="3" name="Group 2">
              <a:extLst>
                <a:ext uri="{FF2B5EF4-FFF2-40B4-BE49-F238E27FC236}">
                  <a16:creationId xmlns:a16="http://schemas.microsoft.com/office/drawing/2014/main" id="{2FF55DA4-833C-8D47-8247-0C2C370D5A7A}"/>
                </a:ext>
              </a:extLst>
            </p:cNvPr>
            <p:cNvGrpSpPr/>
            <p:nvPr/>
          </p:nvGrpSpPr>
          <p:grpSpPr>
            <a:xfrm>
              <a:off x="3340517" y="2223644"/>
              <a:ext cx="2841338" cy="696212"/>
              <a:chOff x="3138276" y="1082261"/>
              <a:chExt cx="2841338" cy="696212"/>
            </a:xfrm>
          </p:grpSpPr>
          <p:pic>
            <p:nvPicPr>
              <p:cNvPr id="11" name="Picture 10" descr="filled-box9.png">
                <a:extLst>
                  <a:ext uri="{FF2B5EF4-FFF2-40B4-BE49-F238E27FC236}">
                    <a16:creationId xmlns:a16="http://schemas.microsoft.com/office/drawing/2014/main" id="{5F48D707-5DB3-F34A-A151-DF9FD883F9E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138276" y="1082261"/>
                <a:ext cx="2841338" cy="696212"/>
              </a:xfrm>
              <a:prstGeom prst="rect">
                <a:avLst/>
              </a:prstGeom>
            </p:spPr>
          </p:pic>
          <p:sp>
            <p:nvSpPr>
              <p:cNvPr id="12" name="TextBox 11">
                <a:extLst>
                  <a:ext uri="{FF2B5EF4-FFF2-40B4-BE49-F238E27FC236}">
                    <a16:creationId xmlns:a16="http://schemas.microsoft.com/office/drawing/2014/main" id="{27153450-74E3-6846-BB2A-B2EC5F2754AA}"/>
                  </a:ext>
                </a:extLst>
              </p:cNvPr>
              <p:cNvSpPr txBox="1"/>
              <p:nvPr/>
            </p:nvSpPr>
            <p:spPr>
              <a:xfrm>
                <a:off x="3494165" y="1177814"/>
                <a:ext cx="2146742" cy="477054"/>
              </a:xfrm>
              <a:prstGeom prst="rect">
                <a:avLst/>
              </a:prstGeom>
              <a:noFill/>
            </p:spPr>
            <p:txBody>
              <a:bodyPr wrap="none" rtlCol="0">
                <a:spAutoFit/>
              </a:bodyPr>
              <a:lstStyle/>
              <a:p>
                <a:pPr algn="ctr"/>
                <a:r>
                  <a:rPr lang="en-US" sz="2500" dirty="0">
                    <a:solidFill>
                      <a:schemeClr val="bg1"/>
                    </a:solidFill>
                    <a:latin typeface="FFF Tusj Bold"/>
                    <a:cs typeface="FFF Tusj Bold"/>
                  </a:rPr>
                  <a:t>transformer</a:t>
                </a:r>
              </a:p>
            </p:txBody>
          </p:sp>
        </p:grpSp>
        <p:grpSp>
          <p:nvGrpSpPr>
            <p:cNvPr id="4" name="Group 3">
              <a:extLst>
                <a:ext uri="{FF2B5EF4-FFF2-40B4-BE49-F238E27FC236}">
                  <a16:creationId xmlns:a16="http://schemas.microsoft.com/office/drawing/2014/main" id="{85702400-CCFF-5141-BDD6-3ABD2585F20E}"/>
                </a:ext>
              </a:extLst>
            </p:cNvPr>
            <p:cNvGrpSpPr/>
            <p:nvPr/>
          </p:nvGrpSpPr>
          <p:grpSpPr>
            <a:xfrm>
              <a:off x="1473976" y="2270440"/>
              <a:ext cx="1466796" cy="560235"/>
              <a:chOff x="5698142" y="1313957"/>
              <a:chExt cx="1466796" cy="560235"/>
            </a:xfrm>
          </p:grpSpPr>
          <p:pic>
            <p:nvPicPr>
              <p:cNvPr id="9" name="Picture 8" descr="filled-box3.png">
                <a:extLst>
                  <a:ext uri="{FF2B5EF4-FFF2-40B4-BE49-F238E27FC236}">
                    <a16:creationId xmlns:a16="http://schemas.microsoft.com/office/drawing/2014/main" id="{8A79661B-B033-6342-84DA-3ED28392951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698142" y="1313957"/>
                <a:ext cx="1466796" cy="560235"/>
              </a:xfrm>
              <a:prstGeom prst="rect">
                <a:avLst/>
              </a:prstGeom>
            </p:spPr>
          </p:pic>
          <p:sp>
            <p:nvSpPr>
              <p:cNvPr id="10" name="TextBox 9">
                <a:extLst>
                  <a:ext uri="{FF2B5EF4-FFF2-40B4-BE49-F238E27FC236}">
                    <a16:creationId xmlns:a16="http://schemas.microsoft.com/office/drawing/2014/main" id="{1EBD0555-EA98-C84D-86BF-FBBD0DDB6E9D}"/>
                  </a:ext>
                </a:extLst>
              </p:cNvPr>
              <p:cNvSpPr txBox="1"/>
              <p:nvPr/>
            </p:nvSpPr>
            <p:spPr>
              <a:xfrm>
                <a:off x="5952944" y="1315948"/>
                <a:ext cx="941283" cy="477054"/>
              </a:xfrm>
              <a:prstGeom prst="rect">
                <a:avLst/>
              </a:prstGeom>
              <a:noFill/>
            </p:spPr>
            <p:txBody>
              <a:bodyPr wrap="none" rtlCol="0">
                <a:spAutoFit/>
              </a:bodyPr>
              <a:lstStyle/>
              <a:p>
                <a:pPr algn="ctr"/>
                <a:r>
                  <a:rPr lang="en-US" sz="2500" dirty="0">
                    <a:solidFill>
                      <a:schemeClr val="bg1"/>
                    </a:solidFill>
                    <a:latin typeface="FFF Tusj Bold"/>
                    <a:cs typeface="FFF Tusj Bold"/>
                  </a:rPr>
                  <a:t>time</a:t>
                </a:r>
              </a:p>
            </p:txBody>
          </p:sp>
        </p:grpSp>
        <p:pic>
          <p:nvPicPr>
            <p:cNvPr id="5" name="Picture 4" descr="filled-box10.png">
              <a:extLst>
                <a:ext uri="{FF2B5EF4-FFF2-40B4-BE49-F238E27FC236}">
                  <a16:creationId xmlns:a16="http://schemas.microsoft.com/office/drawing/2014/main" id="{5A7804B8-4323-9C41-A10C-1413DD37F58C}"/>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rot="10800000">
              <a:off x="6566885" y="2135691"/>
              <a:ext cx="1162705" cy="872119"/>
            </a:xfrm>
            <a:prstGeom prst="rect">
              <a:avLst/>
            </a:prstGeom>
          </p:spPr>
        </p:pic>
        <p:sp>
          <p:nvSpPr>
            <p:cNvPr id="6" name="TextBox 5">
              <a:extLst>
                <a:ext uri="{FF2B5EF4-FFF2-40B4-BE49-F238E27FC236}">
                  <a16:creationId xmlns:a16="http://schemas.microsoft.com/office/drawing/2014/main" id="{19181A04-5A28-3942-8B40-A14DEDFF1B69}"/>
                </a:ext>
              </a:extLst>
            </p:cNvPr>
            <p:cNvSpPr txBox="1"/>
            <p:nvPr/>
          </p:nvSpPr>
          <p:spPr>
            <a:xfrm>
              <a:off x="6883878" y="2333223"/>
              <a:ext cx="671979" cy="477054"/>
            </a:xfrm>
            <a:prstGeom prst="rect">
              <a:avLst/>
            </a:prstGeom>
            <a:noFill/>
          </p:spPr>
          <p:txBody>
            <a:bodyPr wrap="none" rtlCol="0">
              <a:spAutoFit/>
            </a:bodyPr>
            <a:lstStyle/>
            <a:p>
              <a:pPr algn="ctr"/>
              <a:r>
                <a:rPr lang="en-US" sz="2500" dirty="0">
                  <a:solidFill>
                    <a:schemeClr val="bg1"/>
                  </a:solidFill>
                  <a:latin typeface="FFF Tusj Bold"/>
                  <a:cs typeface="FFF Tusj Bold"/>
                </a:rPr>
                <a:t>log</a:t>
              </a:r>
            </a:p>
          </p:txBody>
        </p:sp>
        <p:cxnSp>
          <p:nvCxnSpPr>
            <p:cNvPr id="7" name="Straight Arrow Connector 6">
              <a:extLst>
                <a:ext uri="{FF2B5EF4-FFF2-40B4-BE49-F238E27FC236}">
                  <a16:creationId xmlns:a16="http://schemas.microsoft.com/office/drawing/2014/main" id="{8BCAE672-71EF-6E48-B6E9-9464A321B48C}"/>
                </a:ext>
              </a:extLst>
            </p:cNvPr>
            <p:cNvCxnSpPr/>
            <p:nvPr/>
          </p:nvCxnSpPr>
          <p:spPr>
            <a:xfrm>
              <a:off x="2784866" y="2572356"/>
              <a:ext cx="700691"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D005E99F-6163-2F4F-9CDF-38E54E145870}"/>
                </a:ext>
              </a:extLst>
            </p:cNvPr>
            <p:cNvCxnSpPr/>
            <p:nvPr/>
          </p:nvCxnSpPr>
          <p:spPr>
            <a:xfrm>
              <a:off x="5992754" y="2593913"/>
              <a:ext cx="700691" cy="0"/>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679279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0DB0EE-A056-9547-9E52-8F149A99B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3510" y="2116289"/>
            <a:ext cx="5816981" cy="91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1533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226CA58-87C6-AC4D-97DD-72BE5E9A1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509" y="1272498"/>
            <a:ext cx="5580982" cy="2598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418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A226CA58-87C6-AC4D-97DD-72BE5E9A1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509" y="1272498"/>
            <a:ext cx="5580982" cy="25985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A62F903-D1BC-3340-AF4E-634D3D90792A}"/>
              </a:ext>
            </a:extLst>
          </p:cNvPr>
          <p:cNvSpPr txBox="1"/>
          <p:nvPr/>
        </p:nvSpPr>
        <p:spPr>
          <a:xfrm rot="21208349">
            <a:off x="4536495" y="2901145"/>
            <a:ext cx="2509020" cy="938719"/>
          </a:xfrm>
          <a:prstGeom prst="rect">
            <a:avLst/>
          </a:prstGeom>
          <a:noFill/>
        </p:spPr>
        <p:txBody>
          <a:bodyPr wrap="none" rtlCol="0">
            <a:spAutoFit/>
          </a:bodyPr>
          <a:lstStyle/>
          <a:p>
            <a:r>
              <a:rPr lang="en-US" sz="5500" dirty="0">
                <a:solidFill>
                  <a:srgbClr val="800000"/>
                </a:solidFill>
              </a:rPr>
              <a:t>Streams</a:t>
            </a:r>
          </a:p>
        </p:txBody>
      </p:sp>
    </p:spTree>
    <p:extLst>
      <p:ext uri="{BB962C8B-B14F-4D97-AF65-F5344CB8AC3E}">
        <p14:creationId xmlns:p14="http://schemas.microsoft.com/office/powerpoint/2010/main" val="485927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3A6B9A2B-4320-7340-BBD5-13134603F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9319" y="1330463"/>
            <a:ext cx="5345363" cy="248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2168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5C0E12-CDA4-8049-BA3D-963EF89BB4DC}"/>
              </a:ext>
            </a:extLst>
          </p:cNvPr>
          <p:cNvPicPr>
            <a:picLocks noChangeAspect="1"/>
          </p:cNvPicPr>
          <p:nvPr/>
        </p:nvPicPr>
        <p:blipFill>
          <a:blip r:embed="rId2"/>
          <a:stretch>
            <a:fillRect/>
          </a:stretch>
        </p:blipFill>
        <p:spPr>
          <a:xfrm>
            <a:off x="5400882" y="219401"/>
            <a:ext cx="2544365" cy="3636643"/>
          </a:xfrm>
          <a:prstGeom prst="rect">
            <a:avLst/>
          </a:prstGeom>
        </p:spPr>
      </p:pic>
      <p:sp>
        <p:nvSpPr>
          <p:cNvPr id="3" name="TextBox 2">
            <a:extLst>
              <a:ext uri="{FF2B5EF4-FFF2-40B4-BE49-F238E27FC236}">
                <a16:creationId xmlns:a16="http://schemas.microsoft.com/office/drawing/2014/main" id="{677CC843-439C-D94F-B4D9-690D620CF8BB}"/>
              </a:ext>
            </a:extLst>
          </p:cNvPr>
          <p:cNvSpPr txBox="1"/>
          <p:nvPr/>
        </p:nvSpPr>
        <p:spPr>
          <a:xfrm>
            <a:off x="388002" y="4068401"/>
            <a:ext cx="8367996" cy="441339"/>
          </a:xfrm>
          <a:prstGeom prst="rect">
            <a:avLst/>
          </a:prstGeom>
          <a:noFill/>
        </p:spPr>
        <p:txBody>
          <a:bodyPr wrap="none" rtlCol="0">
            <a:spAutoFit/>
          </a:bodyPr>
          <a:lstStyle/>
          <a:p>
            <a:pPr algn="ctr">
              <a:lnSpc>
                <a:spcPct val="80000"/>
              </a:lnSpc>
            </a:pPr>
            <a:r>
              <a:rPr lang="en-US" sz="2800" b="1" dirty="0">
                <a:latin typeface="Proxima Nova" panose="02000506030000020004" pitchFamily="2" charset="77"/>
              </a:rPr>
              <a:t>https://</a:t>
            </a:r>
            <a:r>
              <a:rPr lang="en-US" sz="2800" b="1" dirty="0" err="1">
                <a:latin typeface="Proxima Nova" panose="02000506030000020004" pitchFamily="2" charset="77"/>
              </a:rPr>
              <a:t>www.apress.com</a:t>
            </a:r>
            <a:r>
              <a:rPr lang="en-US" sz="2800" b="1" dirty="0">
                <a:latin typeface="Proxima Nova" panose="02000506030000020004" pitchFamily="2" charset="77"/>
              </a:rPr>
              <a:t>/us/book/9781484237236</a:t>
            </a:r>
          </a:p>
        </p:txBody>
      </p:sp>
      <p:sp>
        <p:nvSpPr>
          <p:cNvPr id="4" name="TextBox 3">
            <a:extLst>
              <a:ext uri="{FF2B5EF4-FFF2-40B4-BE49-F238E27FC236}">
                <a16:creationId xmlns:a16="http://schemas.microsoft.com/office/drawing/2014/main" id="{79D851C6-B7C1-8045-A634-A7C1114D5669}"/>
              </a:ext>
            </a:extLst>
          </p:cNvPr>
          <p:cNvSpPr txBox="1"/>
          <p:nvPr/>
        </p:nvSpPr>
        <p:spPr>
          <a:xfrm>
            <a:off x="956709" y="900808"/>
            <a:ext cx="3706464" cy="2310312"/>
          </a:xfrm>
          <a:prstGeom prst="rect">
            <a:avLst/>
          </a:prstGeom>
          <a:noFill/>
        </p:spPr>
        <p:txBody>
          <a:bodyPr wrap="none" rtlCol="0">
            <a:spAutoFit/>
          </a:bodyPr>
          <a:lstStyle/>
          <a:p>
            <a:pPr>
              <a:lnSpc>
                <a:spcPts val="8360"/>
              </a:lnSpc>
            </a:pPr>
            <a:r>
              <a:rPr lang="en-US" sz="5000" b="1" dirty="0">
                <a:latin typeface="Proxima Nova" panose="02000506030000020004" pitchFamily="2" charset="77"/>
              </a:rPr>
              <a:t>AVAILABLE</a:t>
            </a:r>
          </a:p>
          <a:p>
            <a:pPr>
              <a:lnSpc>
                <a:spcPts val="8360"/>
              </a:lnSpc>
            </a:pPr>
            <a:r>
              <a:rPr lang="en-US" sz="10300" b="1" dirty="0">
                <a:solidFill>
                  <a:srgbClr val="752D12"/>
                </a:solidFill>
                <a:latin typeface="Proxima Nova" panose="02000506030000020004" pitchFamily="2" charset="77"/>
              </a:rPr>
              <a:t>NOW!</a:t>
            </a:r>
          </a:p>
        </p:txBody>
      </p:sp>
    </p:spTree>
    <p:extLst>
      <p:ext uri="{BB962C8B-B14F-4D97-AF65-F5344CB8AC3E}">
        <p14:creationId xmlns:p14="http://schemas.microsoft.com/office/powerpoint/2010/main" val="1481068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2A609B4-CD0E-0B44-AF1F-94DD9710C6A8}"/>
              </a:ext>
            </a:extLst>
          </p:cNvPr>
          <p:cNvGrpSpPr/>
          <p:nvPr/>
        </p:nvGrpSpPr>
        <p:grpSpPr>
          <a:xfrm>
            <a:off x="1384658" y="1285875"/>
            <a:ext cx="6374684" cy="2571750"/>
            <a:chOff x="1615239" y="1488908"/>
            <a:chExt cx="6374684" cy="2571750"/>
          </a:xfrm>
        </p:grpSpPr>
        <p:pic>
          <p:nvPicPr>
            <p:cNvPr id="8194" name="Picture 2">
              <a:extLst>
                <a:ext uri="{FF2B5EF4-FFF2-40B4-BE49-F238E27FC236}">
                  <a16:creationId xmlns:a16="http://schemas.microsoft.com/office/drawing/2014/main" id="{2E94988E-E84C-1F45-B4F2-662DEB3FEC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5239" y="1488908"/>
              <a:ext cx="2571750" cy="25717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C4AE3CF-42A8-9546-9D30-7E894A663563}"/>
                </a:ext>
              </a:extLst>
            </p:cNvPr>
            <p:cNvSpPr txBox="1"/>
            <p:nvPr/>
          </p:nvSpPr>
          <p:spPr>
            <a:xfrm>
              <a:off x="4572000" y="2197768"/>
              <a:ext cx="3417923" cy="1275349"/>
            </a:xfrm>
            <a:prstGeom prst="rect">
              <a:avLst/>
            </a:prstGeom>
            <a:noFill/>
          </p:spPr>
          <p:txBody>
            <a:bodyPr wrap="none" rtlCol="0">
              <a:spAutoFit/>
            </a:bodyPr>
            <a:lstStyle/>
            <a:p>
              <a:pPr>
                <a:lnSpc>
                  <a:spcPts val="4500"/>
                </a:lnSpc>
              </a:pPr>
              <a:r>
                <a:rPr lang="en-US" sz="4500" dirty="0">
                  <a:latin typeface="Noto Sans Javanese" panose="020B0502040504020204" pitchFamily="34" charset="0"/>
                  <a:ea typeface="Noto Sans Bamum" panose="020B0502040504020204" pitchFamily="34" charset="0"/>
                </a:rPr>
                <a:t>Google Cloud</a:t>
              </a:r>
            </a:p>
            <a:p>
              <a:pPr>
                <a:lnSpc>
                  <a:spcPts val="4500"/>
                </a:lnSpc>
              </a:pPr>
              <a:r>
                <a:rPr lang="en-US" sz="4500" dirty="0">
                  <a:latin typeface="Noto Sans Javanese" panose="020B0502040504020204" pitchFamily="34" charset="0"/>
                  <a:ea typeface="Noto Sans Bamum" panose="020B0502040504020204" pitchFamily="34" charset="0"/>
                </a:rPr>
                <a:t>Pub/Sub</a:t>
              </a:r>
            </a:p>
          </p:txBody>
        </p:sp>
      </p:grpSp>
    </p:spTree>
    <p:extLst>
      <p:ext uri="{BB962C8B-B14F-4D97-AF65-F5344CB8AC3E}">
        <p14:creationId xmlns:p14="http://schemas.microsoft.com/office/powerpoint/2010/main" val="30374830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733A5FD1-6B47-4749-B289-F4FBC78D59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348" y="830113"/>
            <a:ext cx="4815305" cy="348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10854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8D372287-32E8-5C40-9038-BD7F61AAE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00" y="1301750"/>
            <a:ext cx="6350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0195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E7F1BAF6-7C38-1743-AE70-984D0CACD3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4363" y="1834395"/>
            <a:ext cx="4295274" cy="1474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854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E3D92F-B8D7-2540-BD5F-81BE79736AAB}"/>
              </a:ext>
            </a:extLst>
          </p:cNvPr>
          <p:cNvSpPr txBox="1"/>
          <p:nvPr/>
        </p:nvSpPr>
        <p:spPr>
          <a:xfrm>
            <a:off x="746273" y="1378301"/>
            <a:ext cx="3844194"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1. </a:t>
            </a:r>
            <a:r>
              <a:rPr lang="en-US" sz="3600" strike="sngStrike" dirty="0">
                <a:solidFill>
                  <a:schemeClr val="bg1"/>
                </a:solidFill>
                <a:latin typeface="FFF Tusj" panose="02040802050405020203" pitchFamily="18" charset="0"/>
              </a:rPr>
              <a:t>Microservices</a:t>
            </a:r>
          </a:p>
        </p:txBody>
      </p:sp>
      <p:sp>
        <p:nvSpPr>
          <p:cNvPr id="5" name="TextBox 4">
            <a:extLst>
              <a:ext uri="{FF2B5EF4-FFF2-40B4-BE49-F238E27FC236}">
                <a16:creationId xmlns:a16="http://schemas.microsoft.com/office/drawing/2014/main" id="{9E67D4AE-8B02-E745-B7C1-6AC84BD84933}"/>
              </a:ext>
            </a:extLst>
          </p:cNvPr>
          <p:cNvSpPr txBox="1"/>
          <p:nvPr/>
        </p:nvSpPr>
        <p:spPr>
          <a:xfrm>
            <a:off x="746273" y="1951806"/>
            <a:ext cx="7651454"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2. </a:t>
            </a:r>
            <a:r>
              <a:rPr lang="en-US" sz="3600" strike="sngStrike" dirty="0">
                <a:solidFill>
                  <a:schemeClr val="bg1"/>
                </a:solidFill>
                <a:latin typeface="FFF Tusj" panose="02040802050405020203" pitchFamily="18" charset="0"/>
              </a:rPr>
              <a:t>Receive Reports via RabbitMQ</a:t>
            </a:r>
          </a:p>
        </p:txBody>
      </p:sp>
      <p:sp>
        <p:nvSpPr>
          <p:cNvPr id="6" name="TextBox 5">
            <a:extLst>
              <a:ext uri="{FF2B5EF4-FFF2-40B4-BE49-F238E27FC236}">
                <a16:creationId xmlns:a16="http://schemas.microsoft.com/office/drawing/2014/main" id="{6262F594-78A2-AF44-9C1D-2E1ECCB6980D}"/>
              </a:ext>
            </a:extLst>
          </p:cNvPr>
          <p:cNvSpPr txBox="1"/>
          <p:nvPr/>
        </p:nvSpPr>
        <p:spPr>
          <a:xfrm>
            <a:off x="746273" y="3098816"/>
            <a:ext cx="7459030"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4. Production Grade Monitoring</a:t>
            </a:r>
          </a:p>
        </p:txBody>
      </p:sp>
      <p:sp>
        <p:nvSpPr>
          <p:cNvPr id="7" name="TextBox 6">
            <a:extLst>
              <a:ext uri="{FF2B5EF4-FFF2-40B4-BE49-F238E27FC236}">
                <a16:creationId xmlns:a16="http://schemas.microsoft.com/office/drawing/2014/main" id="{6CF45E27-DC72-A749-8236-2480F2FE1FE1}"/>
              </a:ext>
            </a:extLst>
          </p:cNvPr>
          <p:cNvSpPr txBox="1"/>
          <p:nvPr/>
        </p:nvSpPr>
        <p:spPr>
          <a:xfrm>
            <a:off x="746273" y="2525311"/>
            <a:ext cx="5817362"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3. Store reports in </a:t>
            </a:r>
            <a:r>
              <a:rPr lang="en-US" sz="3600" dirty="0" err="1">
                <a:solidFill>
                  <a:schemeClr val="bg1"/>
                </a:solidFill>
                <a:latin typeface="FFF Tusj" panose="02040802050405020203" pitchFamily="18" charset="0"/>
              </a:rPr>
              <a:t>MySql</a:t>
            </a:r>
            <a:endParaRPr lang="en-US" sz="3600" dirty="0">
              <a:solidFill>
                <a:schemeClr val="bg1"/>
              </a:solidFill>
              <a:latin typeface="FFF Tusj" panose="02040802050405020203" pitchFamily="18" charset="0"/>
            </a:endParaRPr>
          </a:p>
        </p:txBody>
      </p:sp>
      <p:sp>
        <p:nvSpPr>
          <p:cNvPr id="8" name="TextBox 7">
            <a:extLst>
              <a:ext uri="{FF2B5EF4-FFF2-40B4-BE49-F238E27FC236}">
                <a16:creationId xmlns:a16="http://schemas.microsoft.com/office/drawing/2014/main" id="{42B4F87B-D4B8-054C-918A-AA7203A85899}"/>
              </a:ext>
            </a:extLst>
          </p:cNvPr>
          <p:cNvSpPr txBox="1"/>
          <p:nvPr/>
        </p:nvSpPr>
        <p:spPr>
          <a:xfrm>
            <a:off x="746273" y="3672322"/>
            <a:ext cx="7377148"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5. Run all of this on Kubernetes</a:t>
            </a:r>
          </a:p>
        </p:txBody>
      </p:sp>
      <p:sp>
        <p:nvSpPr>
          <p:cNvPr id="10" name="TextBox 9">
            <a:extLst>
              <a:ext uri="{FF2B5EF4-FFF2-40B4-BE49-F238E27FC236}">
                <a16:creationId xmlns:a16="http://schemas.microsoft.com/office/drawing/2014/main" id="{A3CC37D2-2D54-6C49-8BAC-972B788CE2B1}"/>
              </a:ext>
            </a:extLst>
          </p:cNvPr>
          <p:cNvSpPr txBox="1"/>
          <p:nvPr/>
        </p:nvSpPr>
        <p:spPr>
          <a:xfrm>
            <a:off x="746273" y="485206"/>
            <a:ext cx="2771913" cy="784830"/>
          </a:xfrm>
          <a:prstGeom prst="rect">
            <a:avLst/>
          </a:prstGeom>
          <a:noFill/>
        </p:spPr>
        <p:txBody>
          <a:bodyPr wrap="none" rtlCol="0">
            <a:spAutoFit/>
          </a:bodyPr>
          <a:lstStyle/>
          <a:p>
            <a:r>
              <a:rPr lang="en-US" sz="4500" dirty="0">
                <a:solidFill>
                  <a:schemeClr val="tx2">
                    <a:lumMod val="20000"/>
                    <a:lumOff val="80000"/>
                  </a:schemeClr>
                </a:solidFill>
                <a:latin typeface="FFF Tusj" panose="02040802050405020203" pitchFamily="18" charset="0"/>
              </a:rPr>
              <a:t>Checklist</a:t>
            </a:r>
          </a:p>
        </p:txBody>
      </p:sp>
    </p:spTree>
    <p:extLst>
      <p:ext uri="{BB962C8B-B14F-4D97-AF65-F5344CB8AC3E}">
        <p14:creationId xmlns:p14="http://schemas.microsoft.com/office/powerpoint/2010/main" val="2292663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a:extLst>
              <a:ext uri="{FF2B5EF4-FFF2-40B4-BE49-F238E27FC236}">
                <a16:creationId xmlns:a16="http://schemas.microsoft.com/office/drawing/2014/main" id="{FC83B336-4E67-BE4A-B675-158DF20136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900" y="1301750"/>
            <a:ext cx="49022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61208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539BB56A-2769-A949-BE61-9991CB37FE9E}"/>
              </a:ext>
            </a:extLst>
          </p:cNvPr>
          <p:cNvPicPr>
            <a:picLocks noChangeAspect="1"/>
          </p:cNvPicPr>
          <p:nvPr/>
        </p:nvPicPr>
        <p:blipFill rotWithShape="1">
          <a:blip r:embed="rId3">
            <a:alphaModFix amt="20000"/>
          </a:blip>
          <a:srcRect b="13139"/>
          <a:stretch/>
        </p:blipFill>
        <p:spPr>
          <a:xfrm rot="563443">
            <a:off x="5683108" y="3137038"/>
            <a:ext cx="1689874" cy="1467851"/>
          </a:xfrm>
          <a:prstGeom prst="rect">
            <a:avLst/>
          </a:prstGeom>
        </p:spPr>
      </p:pic>
      <p:pic>
        <p:nvPicPr>
          <p:cNvPr id="6" name="Picture 5" descr="A close up of a logo&#10;&#10;Description automatically generated">
            <a:extLst>
              <a:ext uri="{FF2B5EF4-FFF2-40B4-BE49-F238E27FC236}">
                <a16:creationId xmlns:a16="http://schemas.microsoft.com/office/drawing/2014/main" id="{E14C8832-7DAF-A74E-B12B-5BFBC560B8F7}"/>
              </a:ext>
            </a:extLst>
          </p:cNvPr>
          <p:cNvPicPr>
            <a:picLocks noChangeAspect="1"/>
          </p:cNvPicPr>
          <p:nvPr/>
        </p:nvPicPr>
        <p:blipFill rotWithShape="1">
          <a:blip r:embed="rId4">
            <a:alphaModFix amt="20000"/>
          </a:blip>
          <a:srcRect b="14386"/>
          <a:stretch/>
        </p:blipFill>
        <p:spPr>
          <a:xfrm>
            <a:off x="535405" y="216568"/>
            <a:ext cx="1723869" cy="1475874"/>
          </a:xfrm>
          <a:prstGeom prst="rect">
            <a:avLst/>
          </a:prstGeom>
        </p:spPr>
      </p:pic>
      <p:pic>
        <p:nvPicPr>
          <p:cNvPr id="8" name="Picture 7" descr="A close up of a logo&#10;&#10;Description automatically generated">
            <a:extLst>
              <a:ext uri="{FF2B5EF4-FFF2-40B4-BE49-F238E27FC236}">
                <a16:creationId xmlns:a16="http://schemas.microsoft.com/office/drawing/2014/main" id="{E98F4374-A11F-9245-BA8C-353AFB66992E}"/>
              </a:ext>
            </a:extLst>
          </p:cNvPr>
          <p:cNvPicPr>
            <a:picLocks noChangeAspect="1"/>
          </p:cNvPicPr>
          <p:nvPr/>
        </p:nvPicPr>
        <p:blipFill rotWithShape="1">
          <a:blip r:embed="rId5">
            <a:alphaModFix amt="20000"/>
          </a:blip>
          <a:srcRect b="13139"/>
          <a:stretch/>
        </p:blipFill>
        <p:spPr>
          <a:xfrm>
            <a:off x="3784433" y="270412"/>
            <a:ext cx="1575134" cy="1368186"/>
          </a:xfrm>
          <a:prstGeom prst="rect">
            <a:avLst/>
          </a:prstGeom>
        </p:spPr>
      </p:pic>
      <p:pic>
        <p:nvPicPr>
          <p:cNvPr id="10" name="Picture 9" descr="A close up of a logo&#10;&#10;Description automatically generated">
            <a:extLst>
              <a:ext uri="{FF2B5EF4-FFF2-40B4-BE49-F238E27FC236}">
                <a16:creationId xmlns:a16="http://schemas.microsoft.com/office/drawing/2014/main" id="{A0DDB775-2E90-374E-B1CF-D677354E1F41}"/>
              </a:ext>
            </a:extLst>
          </p:cNvPr>
          <p:cNvPicPr>
            <a:picLocks noChangeAspect="1"/>
          </p:cNvPicPr>
          <p:nvPr/>
        </p:nvPicPr>
        <p:blipFill rotWithShape="1">
          <a:blip r:embed="rId6">
            <a:alphaModFix amt="20000"/>
          </a:blip>
          <a:srcRect b="13139"/>
          <a:stretch/>
        </p:blipFill>
        <p:spPr>
          <a:xfrm rot="21145626">
            <a:off x="325930" y="2646947"/>
            <a:ext cx="1771831" cy="1539040"/>
          </a:xfrm>
          <a:prstGeom prst="rect">
            <a:avLst/>
          </a:prstGeom>
        </p:spPr>
      </p:pic>
      <p:pic>
        <p:nvPicPr>
          <p:cNvPr id="11" name="Picture 10" descr="A close up of a logo&#10;&#10;Description automatically generated">
            <a:extLst>
              <a:ext uri="{FF2B5EF4-FFF2-40B4-BE49-F238E27FC236}">
                <a16:creationId xmlns:a16="http://schemas.microsoft.com/office/drawing/2014/main" id="{A9EE6B18-0E69-6445-909E-36E972018065}"/>
              </a:ext>
            </a:extLst>
          </p:cNvPr>
          <p:cNvPicPr>
            <a:picLocks noChangeAspect="1"/>
          </p:cNvPicPr>
          <p:nvPr/>
        </p:nvPicPr>
        <p:blipFill rotWithShape="1">
          <a:blip r:embed="rId6">
            <a:alphaModFix amt="20000"/>
          </a:blip>
          <a:srcRect b="13139"/>
          <a:stretch/>
        </p:blipFill>
        <p:spPr>
          <a:xfrm>
            <a:off x="4724400" y="-595469"/>
            <a:ext cx="1771831" cy="1539040"/>
          </a:xfrm>
          <a:prstGeom prst="rect">
            <a:avLst/>
          </a:prstGeom>
        </p:spPr>
      </p:pic>
      <p:pic>
        <p:nvPicPr>
          <p:cNvPr id="12" name="Picture 11" descr="A close up of a logo&#10;&#10;Description automatically generated">
            <a:extLst>
              <a:ext uri="{FF2B5EF4-FFF2-40B4-BE49-F238E27FC236}">
                <a16:creationId xmlns:a16="http://schemas.microsoft.com/office/drawing/2014/main" id="{BCBB5294-7C68-544C-BE8F-B2087056AEFF}"/>
              </a:ext>
            </a:extLst>
          </p:cNvPr>
          <p:cNvPicPr>
            <a:picLocks noChangeAspect="1"/>
          </p:cNvPicPr>
          <p:nvPr/>
        </p:nvPicPr>
        <p:blipFill rotWithShape="1">
          <a:blip r:embed="rId6">
            <a:alphaModFix amt="20000"/>
          </a:blip>
          <a:srcRect b="13139"/>
          <a:stretch/>
        </p:blipFill>
        <p:spPr>
          <a:xfrm rot="219495">
            <a:off x="2012602" y="4451181"/>
            <a:ext cx="1771831" cy="1539040"/>
          </a:xfrm>
          <a:prstGeom prst="rect">
            <a:avLst/>
          </a:prstGeom>
        </p:spPr>
      </p:pic>
      <p:pic>
        <p:nvPicPr>
          <p:cNvPr id="13" name="Picture 12" descr="A close up of a logo&#10;&#10;Description automatically generated">
            <a:extLst>
              <a:ext uri="{FF2B5EF4-FFF2-40B4-BE49-F238E27FC236}">
                <a16:creationId xmlns:a16="http://schemas.microsoft.com/office/drawing/2014/main" id="{AB249C41-4B4A-904B-A8A3-A3D2BF6919FE}"/>
              </a:ext>
            </a:extLst>
          </p:cNvPr>
          <p:cNvPicPr>
            <a:picLocks noChangeAspect="1"/>
          </p:cNvPicPr>
          <p:nvPr/>
        </p:nvPicPr>
        <p:blipFill rotWithShape="1">
          <a:blip r:embed="rId6">
            <a:alphaModFix amt="20000"/>
          </a:blip>
          <a:srcRect b="13139"/>
          <a:stretch/>
        </p:blipFill>
        <p:spPr>
          <a:xfrm rot="1046654">
            <a:off x="1723384" y="1306404"/>
            <a:ext cx="1771831" cy="1539040"/>
          </a:xfrm>
          <a:prstGeom prst="rect">
            <a:avLst/>
          </a:prstGeom>
        </p:spPr>
      </p:pic>
      <p:pic>
        <p:nvPicPr>
          <p:cNvPr id="14" name="Picture 13" descr="A close up of a logo&#10;&#10;Description automatically generated">
            <a:extLst>
              <a:ext uri="{FF2B5EF4-FFF2-40B4-BE49-F238E27FC236}">
                <a16:creationId xmlns:a16="http://schemas.microsoft.com/office/drawing/2014/main" id="{515DFCBD-CF9E-014F-994E-0F252F09542A}"/>
              </a:ext>
            </a:extLst>
          </p:cNvPr>
          <p:cNvPicPr>
            <a:picLocks noChangeAspect="1"/>
          </p:cNvPicPr>
          <p:nvPr/>
        </p:nvPicPr>
        <p:blipFill rotWithShape="1">
          <a:blip r:embed="rId6">
            <a:alphaModFix amt="20000"/>
          </a:blip>
          <a:srcRect b="13139"/>
          <a:stretch/>
        </p:blipFill>
        <p:spPr>
          <a:xfrm rot="20090907">
            <a:off x="7335663" y="-189149"/>
            <a:ext cx="1771831" cy="1539040"/>
          </a:xfrm>
          <a:prstGeom prst="rect">
            <a:avLst/>
          </a:prstGeom>
        </p:spPr>
      </p:pic>
      <p:pic>
        <p:nvPicPr>
          <p:cNvPr id="15" name="Picture 14" descr="A close up of a logo&#10;&#10;Description automatically generated">
            <a:extLst>
              <a:ext uri="{FF2B5EF4-FFF2-40B4-BE49-F238E27FC236}">
                <a16:creationId xmlns:a16="http://schemas.microsoft.com/office/drawing/2014/main" id="{C51CF863-4036-5C4F-9390-77410551DB04}"/>
              </a:ext>
            </a:extLst>
          </p:cNvPr>
          <p:cNvPicPr>
            <a:picLocks noChangeAspect="1"/>
          </p:cNvPicPr>
          <p:nvPr/>
        </p:nvPicPr>
        <p:blipFill rotWithShape="1">
          <a:blip r:embed="rId5">
            <a:alphaModFix amt="20000"/>
          </a:blip>
          <a:srcRect b="13139"/>
          <a:stretch/>
        </p:blipFill>
        <p:spPr>
          <a:xfrm rot="3546881">
            <a:off x="5906046" y="458555"/>
            <a:ext cx="1575134" cy="1368186"/>
          </a:xfrm>
          <a:prstGeom prst="rect">
            <a:avLst/>
          </a:prstGeom>
        </p:spPr>
      </p:pic>
      <p:pic>
        <p:nvPicPr>
          <p:cNvPr id="16" name="Picture 15" descr="A close up of a logo&#10;&#10;Description automatically generated">
            <a:extLst>
              <a:ext uri="{FF2B5EF4-FFF2-40B4-BE49-F238E27FC236}">
                <a16:creationId xmlns:a16="http://schemas.microsoft.com/office/drawing/2014/main" id="{8EC2E6F8-EA4E-6E44-AC5E-259C37D6A2C0}"/>
              </a:ext>
            </a:extLst>
          </p:cNvPr>
          <p:cNvPicPr>
            <a:picLocks noChangeAspect="1"/>
          </p:cNvPicPr>
          <p:nvPr/>
        </p:nvPicPr>
        <p:blipFill rotWithShape="1">
          <a:blip r:embed="rId5">
            <a:alphaModFix amt="20000"/>
          </a:blip>
          <a:srcRect b="13139"/>
          <a:stretch/>
        </p:blipFill>
        <p:spPr>
          <a:xfrm>
            <a:off x="522627" y="4185987"/>
            <a:ext cx="1575134" cy="1368186"/>
          </a:xfrm>
          <a:prstGeom prst="rect">
            <a:avLst/>
          </a:prstGeom>
        </p:spPr>
      </p:pic>
      <p:pic>
        <p:nvPicPr>
          <p:cNvPr id="17" name="Picture 16" descr="A close up of a logo&#10;&#10;Description automatically generated">
            <a:extLst>
              <a:ext uri="{FF2B5EF4-FFF2-40B4-BE49-F238E27FC236}">
                <a16:creationId xmlns:a16="http://schemas.microsoft.com/office/drawing/2014/main" id="{4D3FE180-D6A0-5F49-9A65-CE92ED8D1839}"/>
              </a:ext>
            </a:extLst>
          </p:cNvPr>
          <p:cNvPicPr>
            <a:picLocks noChangeAspect="1"/>
          </p:cNvPicPr>
          <p:nvPr/>
        </p:nvPicPr>
        <p:blipFill rotWithShape="1">
          <a:blip r:embed="rId5">
            <a:alphaModFix amt="20000"/>
          </a:blip>
          <a:srcRect b="13139"/>
          <a:stretch/>
        </p:blipFill>
        <p:spPr>
          <a:xfrm rot="19094464">
            <a:off x="2368048" y="2547440"/>
            <a:ext cx="1575134" cy="1368186"/>
          </a:xfrm>
          <a:prstGeom prst="rect">
            <a:avLst/>
          </a:prstGeom>
        </p:spPr>
      </p:pic>
      <p:pic>
        <p:nvPicPr>
          <p:cNvPr id="18" name="Picture 17" descr="A close up of a logo&#10;&#10;Description automatically generated">
            <a:extLst>
              <a:ext uri="{FF2B5EF4-FFF2-40B4-BE49-F238E27FC236}">
                <a16:creationId xmlns:a16="http://schemas.microsoft.com/office/drawing/2014/main" id="{26B44325-E97A-8D47-A4C5-341E08DCA39B}"/>
              </a:ext>
            </a:extLst>
          </p:cNvPr>
          <p:cNvPicPr>
            <a:picLocks noChangeAspect="1"/>
          </p:cNvPicPr>
          <p:nvPr/>
        </p:nvPicPr>
        <p:blipFill rotWithShape="1">
          <a:blip r:embed="rId5">
            <a:alphaModFix amt="20000"/>
          </a:blip>
          <a:srcRect b="13139"/>
          <a:stretch/>
        </p:blipFill>
        <p:spPr>
          <a:xfrm rot="20059394">
            <a:off x="7434012" y="2825321"/>
            <a:ext cx="1575134" cy="1368186"/>
          </a:xfrm>
          <a:prstGeom prst="rect">
            <a:avLst/>
          </a:prstGeom>
        </p:spPr>
      </p:pic>
      <p:pic>
        <p:nvPicPr>
          <p:cNvPr id="19" name="Picture 18" descr="A close up of a logo&#10;&#10;Description automatically generated">
            <a:extLst>
              <a:ext uri="{FF2B5EF4-FFF2-40B4-BE49-F238E27FC236}">
                <a16:creationId xmlns:a16="http://schemas.microsoft.com/office/drawing/2014/main" id="{4469FA8C-92D8-3E46-8120-900EC0725531}"/>
              </a:ext>
            </a:extLst>
          </p:cNvPr>
          <p:cNvPicPr>
            <a:picLocks noChangeAspect="1"/>
          </p:cNvPicPr>
          <p:nvPr/>
        </p:nvPicPr>
        <p:blipFill rotWithShape="1">
          <a:blip r:embed="rId5">
            <a:alphaModFix amt="20000"/>
          </a:blip>
          <a:srcRect b="13139"/>
          <a:stretch/>
        </p:blipFill>
        <p:spPr>
          <a:xfrm rot="4300299">
            <a:off x="-542045" y="1485602"/>
            <a:ext cx="1575134" cy="1368186"/>
          </a:xfrm>
          <a:prstGeom prst="rect">
            <a:avLst/>
          </a:prstGeom>
        </p:spPr>
      </p:pic>
      <p:pic>
        <p:nvPicPr>
          <p:cNvPr id="20" name="Picture 19" descr="A close up of a logo&#10;&#10;Description automatically generated">
            <a:extLst>
              <a:ext uri="{FF2B5EF4-FFF2-40B4-BE49-F238E27FC236}">
                <a16:creationId xmlns:a16="http://schemas.microsoft.com/office/drawing/2014/main" id="{A13AF560-97D8-814A-A484-D64FC755E060}"/>
              </a:ext>
            </a:extLst>
          </p:cNvPr>
          <p:cNvPicPr>
            <a:picLocks noChangeAspect="1"/>
          </p:cNvPicPr>
          <p:nvPr/>
        </p:nvPicPr>
        <p:blipFill rotWithShape="1">
          <a:blip r:embed="rId4">
            <a:alphaModFix amt="20000"/>
          </a:blip>
          <a:srcRect b="14386"/>
          <a:stretch/>
        </p:blipFill>
        <p:spPr>
          <a:xfrm rot="19589837">
            <a:off x="2225464" y="-583267"/>
            <a:ext cx="1723869" cy="1475874"/>
          </a:xfrm>
          <a:prstGeom prst="rect">
            <a:avLst/>
          </a:prstGeom>
        </p:spPr>
      </p:pic>
      <p:pic>
        <p:nvPicPr>
          <p:cNvPr id="21" name="Picture 20" descr="A close up of a logo&#10;&#10;Description automatically generated">
            <a:extLst>
              <a:ext uri="{FF2B5EF4-FFF2-40B4-BE49-F238E27FC236}">
                <a16:creationId xmlns:a16="http://schemas.microsoft.com/office/drawing/2014/main" id="{CC7C9E55-9A30-7D44-8D50-07F797B67E49}"/>
              </a:ext>
            </a:extLst>
          </p:cNvPr>
          <p:cNvPicPr>
            <a:picLocks noChangeAspect="1"/>
          </p:cNvPicPr>
          <p:nvPr/>
        </p:nvPicPr>
        <p:blipFill rotWithShape="1">
          <a:blip r:embed="rId4">
            <a:alphaModFix amt="20000"/>
          </a:blip>
          <a:srcRect b="14386"/>
          <a:stretch/>
        </p:blipFill>
        <p:spPr>
          <a:xfrm rot="17366419">
            <a:off x="3730004" y="3473908"/>
            <a:ext cx="1723869" cy="1475874"/>
          </a:xfrm>
          <a:prstGeom prst="rect">
            <a:avLst/>
          </a:prstGeom>
        </p:spPr>
      </p:pic>
      <p:pic>
        <p:nvPicPr>
          <p:cNvPr id="22" name="Picture 21" descr="A close up of a logo&#10;&#10;Description automatically generated">
            <a:extLst>
              <a:ext uri="{FF2B5EF4-FFF2-40B4-BE49-F238E27FC236}">
                <a16:creationId xmlns:a16="http://schemas.microsoft.com/office/drawing/2014/main" id="{08FC5892-C0A7-C44F-954F-135817EEC90D}"/>
              </a:ext>
            </a:extLst>
          </p:cNvPr>
          <p:cNvPicPr>
            <a:picLocks noChangeAspect="1"/>
          </p:cNvPicPr>
          <p:nvPr/>
        </p:nvPicPr>
        <p:blipFill rotWithShape="1">
          <a:blip r:embed="rId4">
            <a:alphaModFix amt="20000"/>
          </a:blip>
          <a:srcRect b="14386"/>
          <a:stretch/>
        </p:blipFill>
        <p:spPr>
          <a:xfrm rot="1610895">
            <a:off x="8147211" y="1368592"/>
            <a:ext cx="1723869" cy="1475874"/>
          </a:xfrm>
          <a:prstGeom prst="rect">
            <a:avLst/>
          </a:prstGeom>
        </p:spPr>
      </p:pic>
      <p:sp>
        <p:nvSpPr>
          <p:cNvPr id="23" name="TextBox 22">
            <a:extLst>
              <a:ext uri="{FF2B5EF4-FFF2-40B4-BE49-F238E27FC236}">
                <a16:creationId xmlns:a16="http://schemas.microsoft.com/office/drawing/2014/main" id="{DA9BADE1-146C-8B44-A7D5-BC501DC7BE63}"/>
              </a:ext>
            </a:extLst>
          </p:cNvPr>
          <p:cNvSpPr txBox="1"/>
          <p:nvPr/>
        </p:nvSpPr>
        <p:spPr>
          <a:xfrm>
            <a:off x="3950316" y="1906985"/>
            <a:ext cx="3956532" cy="1015663"/>
          </a:xfrm>
          <a:prstGeom prst="rect">
            <a:avLst/>
          </a:prstGeom>
          <a:noFill/>
        </p:spPr>
        <p:txBody>
          <a:bodyPr wrap="none" rtlCol="0">
            <a:spAutoFit/>
          </a:bodyPr>
          <a:lstStyle/>
          <a:p>
            <a:pPr algn="r">
              <a:lnSpc>
                <a:spcPts val="3620"/>
              </a:lnSpc>
            </a:pPr>
            <a:r>
              <a:rPr lang="en-US" sz="3600" dirty="0"/>
              <a:t>SOMETHING SPRING </a:t>
            </a:r>
          </a:p>
          <a:p>
            <a:pPr algn="r">
              <a:lnSpc>
                <a:spcPts val="3620"/>
              </a:lnSpc>
            </a:pPr>
            <a:r>
              <a:rPr lang="en-US" sz="3600" dirty="0">
                <a:solidFill>
                  <a:srgbClr val="800000"/>
                </a:solidFill>
              </a:rPr>
              <a:t>PROBABLY DOES</a:t>
            </a:r>
          </a:p>
        </p:txBody>
      </p:sp>
    </p:spTree>
    <p:extLst>
      <p:ext uri="{BB962C8B-B14F-4D97-AF65-F5344CB8AC3E}">
        <p14:creationId xmlns:p14="http://schemas.microsoft.com/office/powerpoint/2010/main" val="14450796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4E4FB79A-720E-EF4A-BFFF-49F29C1DFD36}"/>
              </a:ext>
            </a:extLst>
          </p:cNvPr>
          <p:cNvPicPr>
            <a:picLocks noChangeAspect="1"/>
          </p:cNvPicPr>
          <p:nvPr/>
        </p:nvPicPr>
        <p:blipFill>
          <a:blip r:embed="rId3"/>
          <a:stretch>
            <a:fillRect/>
          </a:stretch>
        </p:blipFill>
        <p:spPr>
          <a:xfrm>
            <a:off x="738463" y="0"/>
            <a:ext cx="7667073" cy="5143500"/>
          </a:xfrm>
          <a:prstGeom prst="rect">
            <a:avLst/>
          </a:prstGeom>
        </p:spPr>
      </p:pic>
      <p:sp>
        <p:nvSpPr>
          <p:cNvPr id="7" name="Right Arrow 6">
            <a:extLst>
              <a:ext uri="{FF2B5EF4-FFF2-40B4-BE49-F238E27FC236}">
                <a16:creationId xmlns:a16="http://schemas.microsoft.com/office/drawing/2014/main" id="{08972091-56D1-0041-9C09-C856C2FE7204}"/>
              </a:ext>
            </a:extLst>
          </p:cNvPr>
          <p:cNvSpPr/>
          <p:nvPr/>
        </p:nvSpPr>
        <p:spPr>
          <a:xfrm rot="8371444">
            <a:off x="6264443" y="3633536"/>
            <a:ext cx="1427747" cy="826168"/>
          </a:xfrm>
          <a:prstGeom prst="rightArrow">
            <a:avLst/>
          </a:prstGeom>
          <a:solidFill>
            <a:srgbClr val="5DA82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485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67B3F9-E41E-F047-AA74-1696E59C05E5}"/>
              </a:ext>
            </a:extLst>
          </p:cNvPr>
          <p:cNvSpPr txBox="1"/>
          <p:nvPr/>
        </p:nvSpPr>
        <p:spPr>
          <a:xfrm>
            <a:off x="1209541" y="1371422"/>
            <a:ext cx="6724918" cy="2400657"/>
          </a:xfrm>
          <a:prstGeom prst="rect">
            <a:avLst/>
          </a:prstGeom>
          <a:noFill/>
        </p:spPr>
        <p:txBody>
          <a:bodyPr wrap="none" rtlCol="0">
            <a:spAutoFit/>
          </a:bodyPr>
          <a:lstStyle/>
          <a:p>
            <a:r>
              <a:rPr lang="en-US" sz="25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Driver:</a:t>
            </a:r>
            <a:r>
              <a:rPr lang="en-US" sz="2500" dirty="0">
                <a:latin typeface="Menlo" panose="020B0609030804020204" pitchFamily="49" charset="0"/>
                <a:ea typeface="Menlo" panose="020B0609030804020204" pitchFamily="49" charset="0"/>
                <a:cs typeface="Menlo" panose="020B0609030804020204" pitchFamily="49" charset="0"/>
              </a:rPr>
              <a:t> </a:t>
            </a:r>
            <a:r>
              <a:rPr lang="en-US" sz="2500" dirty="0" err="1">
                <a:latin typeface="Menlo" panose="020B0609030804020204" pitchFamily="49" charset="0"/>
                <a:ea typeface="Menlo" panose="020B0609030804020204" pitchFamily="49" charset="0"/>
                <a:cs typeface="Menlo" panose="020B0609030804020204" pitchFamily="49" charset="0"/>
              </a:rPr>
              <a:t>org.mariadb.jdbc.Driver</a:t>
            </a:r>
            <a:endParaRPr lang="en-US" sz="2500" dirty="0">
              <a:latin typeface="Menlo" panose="020B0609030804020204" pitchFamily="49" charset="0"/>
              <a:ea typeface="Menlo" panose="020B0609030804020204" pitchFamily="49" charset="0"/>
              <a:cs typeface="Menlo" panose="020B0609030804020204" pitchFamily="49" charset="0"/>
            </a:endParaRPr>
          </a:p>
          <a:p>
            <a:r>
              <a:rPr lang="en-US" sz="25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Columns:</a:t>
            </a:r>
            <a:r>
              <a:rPr lang="en-US" sz="2500" dirty="0">
                <a:latin typeface="Menlo" panose="020B0609030804020204" pitchFamily="49" charset="0"/>
                <a:ea typeface="Menlo" panose="020B0609030804020204" pitchFamily="49" charset="0"/>
                <a:cs typeface="Menlo" panose="020B0609030804020204" pitchFamily="49" charset="0"/>
              </a:rPr>
              <a:t> </a:t>
            </a:r>
            <a:r>
              <a:rPr lang="en-US" sz="2500" dirty="0" err="1">
                <a:latin typeface="Menlo" panose="020B0609030804020204" pitchFamily="49" charset="0"/>
                <a:ea typeface="Menlo" panose="020B0609030804020204" pitchFamily="49" charset="0"/>
                <a:cs typeface="Menlo" panose="020B0609030804020204" pitchFamily="49" charset="0"/>
              </a:rPr>
              <a:t>coversheet,report</a:t>
            </a:r>
            <a:endParaRPr lang="en-US" sz="2500" dirty="0">
              <a:latin typeface="Menlo" panose="020B0609030804020204" pitchFamily="49" charset="0"/>
              <a:ea typeface="Menlo" panose="020B0609030804020204" pitchFamily="49" charset="0"/>
              <a:cs typeface="Menlo" panose="020B0609030804020204" pitchFamily="49" charset="0"/>
            </a:endParaRPr>
          </a:p>
          <a:p>
            <a:r>
              <a:rPr lang="en-US" sz="2500" dirty="0">
                <a:ea typeface="Menlo" panose="020B0609030804020204" pitchFamily="49" charset="0"/>
                <a:cs typeface="Menlo" panose="020B0609030804020204" pitchFamily="49" charset="0"/>
              </a:rPr>
              <a:t>Table:</a:t>
            </a:r>
            <a:r>
              <a:rPr lang="en-US" sz="2500" dirty="0">
                <a:latin typeface="Menlo" panose="020B0609030804020204" pitchFamily="49" charset="0"/>
                <a:ea typeface="Menlo" panose="020B0609030804020204" pitchFamily="49" charset="0"/>
                <a:cs typeface="Menlo" panose="020B0609030804020204" pitchFamily="49" charset="0"/>
              </a:rPr>
              <a:t> TPS_REPORTS</a:t>
            </a:r>
          </a:p>
          <a:p>
            <a:r>
              <a:rPr lang="en-US" sz="2500" dirty="0">
                <a:latin typeface="+mj-lt"/>
                <a:ea typeface="Menlo" panose="020B0609030804020204" pitchFamily="49" charset="0"/>
                <a:cs typeface="Menlo" panose="020B0609030804020204" pitchFamily="49" charset="0"/>
              </a:rPr>
              <a:t>User:</a:t>
            </a:r>
            <a:r>
              <a:rPr lang="en-US" sz="2500" dirty="0">
                <a:latin typeface="Menlo" panose="020B0609030804020204" pitchFamily="49" charset="0"/>
                <a:ea typeface="Menlo" panose="020B0609030804020204" pitchFamily="49" charset="0"/>
                <a:cs typeface="Menlo" panose="020B0609030804020204" pitchFamily="49" charset="0"/>
              </a:rPr>
              <a:t> root</a:t>
            </a:r>
          </a:p>
          <a:p>
            <a:r>
              <a:rPr lang="en-US" sz="2500" dirty="0">
                <a:latin typeface="+mj-lt"/>
                <a:ea typeface="Menlo" panose="020B0609030804020204" pitchFamily="49" charset="0"/>
                <a:cs typeface="Menlo" panose="020B0609030804020204" pitchFamily="49" charset="0"/>
              </a:rPr>
              <a:t>URL:</a:t>
            </a:r>
            <a:r>
              <a:rPr lang="en-US" sz="2500" dirty="0">
                <a:latin typeface="Menlo" panose="020B0609030804020204" pitchFamily="49" charset="0"/>
                <a:ea typeface="Menlo" panose="020B0609030804020204" pitchFamily="49" charset="0"/>
                <a:cs typeface="Menlo" panose="020B0609030804020204" pitchFamily="49" charset="0"/>
              </a:rPr>
              <a:t> </a:t>
            </a:r>
            <a:r>
              <a:rPr lang="en-US" sz="2500" dirty="0" err="1">
                <a:latin typeface="Menlo" panose="020B0609030804020204" pitchFamily="49" charset="0"/>
                <a:ea typeface="Menlo" panose="020B0609030804020204" pitchFamily="49" charset="0"/>
                <a:cs typeface="Menlo" panose="020B0609030804020204" pitchFamily="49" charset="0"/>
              </a:rPr>
              <a:t>jdbc:mysql</a:t>
            </a:r>
            <a:r>
              <a:rPr lang="en-US" sz="2500" dirty="0">
                <a:latin typeface="Menlo" panose="020B0609030804020204" pitchFamily="49" charset="0"/>
                <a:ea typeface="Menlo" panose="020B0609030804020204" pitchFamily="49" charset="0"/>
                <a:cs typeface="Menlo" panose="020B0609030804020204" pitchFamily="49" charset="0"/>
              </a:rPr>
              <a:t>://mysql:3306/</a:t>
            </a:r>
            <a:r>
              <a:rPr lang="en-US" sz="2500" dirty="0" err="1">
                <a:latin typeface="Menlo" panose="020B0609030804020204" pitchFamily="49" charset="0"/>
                <a:ea typeface="Menlo" panose="020B0609030804020204" pitchFamily="49" charset="0"/>
                <a:cs typeface="Menlo" panose="020B0609030804020204" pitchFamily="49" charset="0"/>
              </a:rPr>
              <a:t>mysql</a:t>
            </a:r>
            <a:endParaRPr lang="en-US" sz="2500" dirty="0">
              <a:latin typeface="Menlo" panose="020B0609030804020204" pitchFamily="49" charset="0"/>
              <a:ea typeface="Menlo" panose="020B0609030804020204" pitchFamily="49" charset="0"/>
              <a:cs typeface="Menlo" panose="020B0609030804020204" pitchFamily="49" charset="0"/>
            </a:endParaRPr>
          </a:p>
          <a:p>
            <a:r>
              <a:rPr lang="en-US" sz="2500" dirty="0">
                <a:latin typeface="+mj-lt"/>
                <a:ea typeface="Menlo" panose="020B0609030804020204" pitchFamily="49" charset="0"/>
                <a:cs typeface="Menlo" panose="020B0609030804020204" pitchFamily="49" charset="0"/>
              </a:rPr>
              <a:t>Password:</a:t>
            </a:r>
            <a:r>
              <a:rPr lang="en-US" sz="2500" dirty="0">
                <a:latin typeface="Menlo" panose="020B0609030804020204" pitchFamily="49" charset="0"/>
                <a:ea typeface="Menlo" panose="020B0609030804020204" pitchFamily="49" charset="0"/>
                <a:cs typeface="Menlo" panose="020B0609030804020204" pitchFamily="49" charset="0"/>
              </a:rPr>
              <a:t> </a:t>
            </a:r>
            <a:r>
              <a:rPr lang="en-US" sz="2500" dirty="0" err="1">
                <a:latin typeface="Menlo" panose="020B0609030804020204" pitchFamily="49" charset="0"/>
                <a:ea typeface="Menlo" panose="020B0609030804020204" pitchFamily="49" charset="0"/>
                <a:cs typeface="Menlo" panose="020B0609030804020204" pitchFamily="49" charset="0"/>
              </a:rPr>
              <a:t>yourpassword</a:t>
            </a:r>
            <a:endParaRPr lang="en-US" sz="2500" dirty="0">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6157560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E3D92F-B8D7-2540-BD5F-81BE79736AAB}"/>
              </a:ext>
            </a:extLst>
          </p:cNvPr>
          <p:cNvSpPr txBox="1"/>
          <p:nvPr/>
        </p:nvSpPr>
        <p:spPr>
          <a:xfrm>
            <a:off x="746273" y="1378301"/>
            <a:ext cx="3844194"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1. </a:t>
            </a:r>
            <a:r>
              <a:rPr lang="en-US" sz="3600" strike="sngStrike" dirty="0">
                <a:solidFill>
                  <a:schemeClr val="bg1"/>
                </a:solidFill>
                <a:latin typeface="FFF Tusj" panose="02040802050405020203" pitchFamily="18" charset="0"/>
              </a:rPr>
              <a:t>Microservices</a:t>
            </a:r>
          </a:p>
        </p:txBody>
      </p:sp>
      <p:sp>
        <p:nvSpPr>
          <p:cNvPr id="5" name="TextBox 4">
            <a:extLst>
              <a:ext uri="{FF2B5EF4-FFF2-40B4-BE49-F238E27FC236}">
                <a16:creationId xmlns:a16="http://schemas.microsoft.com/office/drawing/2014/main" id="{9E67D4AE-8B02-E745-B7C1-6AC84BD84933}"/>
              </a:ext>
            </a:extLst>
          </p:cNvPr>
          <p:cNvSpPr txBox="1"/>
          <p:nvPr/>
        </p:nvSpPr>
        <p:spPr>
          <a:xfrm>
            <a:off x="746273" y="1951806"/>
            <a:ext cx="7651454"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2. </a:t>
            </a:r>
            <a:r>
              <a:rPr lang="en-US" sz="3600" strike="sngStrike" dirty="0">
                <a:solidFill>
                  <a:schemeClr val="bg1"/>
                </a:solidFill>
                <a:latin typeface="FFF Tusj" panose="02040802050405020203" pitchFamily="18" charset="0"/>
              </a:rPr>
              <a:t>Receive Reports via RabbitMQ</a:t>
            </a:r>
          </a:p>
        </p:txBody>
      </p:sp>
      <p:sp>
        <p:nvSpPr>
          <p:cNvPr id="6" name="TextBox 5">
            <a:extLst>
              <a:ext uri="{FF2B5EF4-FFF2-40B4-BE49-F238E27FC236}">
                <a16:creationId xmlns:a16="http://schemas.microsoft.com/office/drawing/2014/main" id="{6262F594-78A2-AF44-9C1D-2E1ECCB6980D}"/>
              </a:ext>
            </a:extLst>
          </p:cNvPr>
          <p:cNvSpPr txBox="1"/>
          <p:nvPr/>
        </p:nvSpPr>
        <p:spPr>
          <a:xfrm>
            <a:off x="746273" y="3098816"/>
            <a:ext cx="7459030"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4. Production Grade Monitoring</a:t>
            </a:r>
          </a:p>
        </p:txBody>
      </p:sp>
      <p:sp>
        <p:nvSpPr>
          <p:cNvPr id="7" name="TextBox 6">
            <a:extLst>
              <a:ext uri="{FF2B5EF4-FFF2-40B4-BE49-F238E27FC236}">
                <a16:creationId xmlns:a16="http://schemas.microsoft.com/office/drawing/2014/main" id="{6CF45E27-DC72-A749-8236-2480F2FE1FE1}"/>
              </a:ext>
            </a:extLst>
          </p:cNvPr>
          <p:cNvSpPr txBox="1"/>
          <p:nvPr/>
        </p:nvSpPr>
        <p:spPr>
          <a:xfrm>
            <a:off x="746273" y="2525311"/>
            <a:ext cx="5817362"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3. </a:t>
            </a:r>
            <a:r>
              <a:rPr lang="en-US" sz="3600" strike="sngStrike" dirty="0">
                <a:solidFill>
                  <a:schemeClr val="bg1"/>
                </a:solidFill>
                <a:latin typeface="FFF Tusj" panose="02040802050405020203" pitchFamily="18" charset="0"/>
              </a:rPr>
              <a:t>Store reports in </a:t>
            </a:r>
            <a:r>
              <a:rPr lang="en-US" sz="3600" strike="sngStrike" dirty="0" err="1">
                <a:solidFill>
                  <a:schemeClr val="bg1"/>
                </a:solidFill>
                <a:latin typeface="FFF Tusj" panose="02040802050405020203" pitchFamily="18" charset="0"/>
              </a:rPr>
              <a:t>MySql</a:t>
            </a:r>
            <a:endParaRPr lang="en-US" sz="3600" strike="sngStrike" dirty="0">
              <a:solidFill>
                <a:schemeClr val="bg1"/>
              </a:solidFill>
              <a:latin typeface="FFF Tusj" panose="02040802050405020203" pitchFamily="18" charset="0"/>
            </a:endParaRPr>
          </a:p>
        </p:txBody>
      </p:sp>
      <p:sp>
        <p:nvSpPr>
          <p:cNvPr id="8" name="TextBox 7">
            <a:extLst>
              <a:ext uri="{FF2B5EF4-FFF2-40B4-BE49-F238E27FC236}">
                <a16:creationId xmlns:a16="http://schemas.microsoft.com/office/drawing/2014/main" id="{42B4F87B-D4B8-054C-918A-AA7203A85899}"/>
              </a:ext>
            </a:extLst>
          </p:cNvPr>
          <p:cNvSpPr txBox="1"/>
          <p:nvPr/>
        </p:nvSpPr>
        <p:spPr>
          <a:xfrm>
            <a:off x="746273" y="3672322"/>
            <a:ext cx="7377148"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5. Run all of this on Kubernetes</a:t>
            </a:r>
          </a:p>
        </p:txBody>
      </p:sp>
      <p:sp>
        <p:nvSpPr>
          <p:cNvPr id="10" name="TextBox 9">
            <a:extLst>
              <a:ext uri="{FF2B5EF4-FFF2-40B4-BE49-F238E27FC236}">
                <a16:creationId xmlns:a16="http://schemas.microsoft.com/office/drawing/2014/main" id="{A3CC37D2-2D54-6C49-8BAC-972B788CE2B1}"/>
              </a:ext>
            </a:extLst>
          </p:cNvPr>
          <p:cNvSpPr txBox="1"/>
          <p:nvPr/>
        </p:nvSpPr>
        <p:spPr>
          <a:xfrm>
            <a:off x="746273" y="485206"/>
            <a:ext cx="2771913" cy="784830"/>
          </a:xfrm>
          <a:prstGeom prst="rect">
            <a:avLst/>
          </a:prstGeom>
          <a:noFill/>
        </p:spPr>
        <p:txBody>
          <a:bodyPr wrap="none" rtlCol="0">
            <a:spAutoFit/>
          </a:bodyPr>
          <a:lstStyle/>
          <a:p>
            <a:r>
              <a:rPr lang="en-US" sz="4500" dirty="0">
                <a:solidFill>
                  <a:schemeClr val="tx2">
                    <a:lumMod val="20000"/>
                    <a:lumOff val="80000"/>
                  </a:schemeClr>
                </a:solidFill>
                <a:latin typeface="FFF Tusj" panose="02040802050405020203" pitchFamily="18" charset="0"/>
              </a:rPr>
              <a:t>Checklist</a:t>
            </a:r>
          </a:p>
        </p:txBody>
      </p:sp>
    </p:spTree>
    <p:extLst>
      <p:ext uri="{BB962C8B-B14F-4D97-AF65-F5344CB8AC3E}">
        <p14:creationId xmlns:p14="http://schemas.microsoft.com/office/powerpoint/2010/main" val="3713839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ffHeapLogoBig.png">
            <a:extLst>
              <a:ext uri="{FF2B5EF4-FFF2-40B4-BE49-F238E27FC236}">
                <a16:creationId xmlns:a16="http://schemas.microsoft.com/office/drawing/2014/main" id="{417350E8-6CFC-8841-B1AA-0BA330EB38CA}"/>
              </a:ext>
            </a:extLst>
          </p:cNvPr>
          <p:cNvPicPr>
            <a:picLocks noChangeAspect="1"/>
          </p:cNvPicPr>
          <p:nvPr/>
        </p:nvPicPr>
        <p:blipFill rotWithShape="1">
          <a:blip r:embed="rId2">
            <a:extLst>
              <a:ext uri="{28A0092B-C50C-407E-A947-70E740481C1C}">
                <a14:useLocalDpi xmlns:a14="http://schemas.microsoft.com/office/drawing/2010/main" val="0"/>
              </a:ext>
            </a:extLst>
          </a:blip>
          <a:srcRect t="18771" b="13746"/>
          <a:stretch/>
        </p:blipFill>
        <p:spPr>
          <a:xfrm>
            <a:off x="1185083" y="836243"/>
            <a:ext cx="6773834" cy="3471014"/>
          </a:xfrm>
          <a:prstGeom prst="rect">
            <a:avLst/>
          </a:prstGeom>
        </p:spPr>
      </p:pic>
    </p:spTree>
    <p:extLst>
      <p:ext uri="{BB962C8B-B14F-4D97-AF65-F5344CB8AC3E}">
        <p14:creationId xmlns:p14="http://schemas.microsoft.com/office/powerpoint/2010/main" val="2440261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089459-73A3-7F4F-909B-2FBBD06ECEA3}"/>
              </a:ext>
            </a:extLst>
          </p:cNvPr>
          <p:cNvSpPr txBox="1"/>
          <p:nvPr/>
        </p:nvSpPr>
        <p:spPr>
          <a:xfrm>
            <a:off x="1910576" y="2371493"/>
            <a:ext cx="1181734" cy="369332"/>
          </a:xfrm>
          <a:prstGeom prst="rect">
            <a:avLst/>
          </a:prstGeom>
          <a:noFill/>
        </p:spPr>
        <p:txBody>
          <a:bodyPr wrap="none" rtlCol="0">
            <a:spAutoFit/>
          </a:bodyPr>
          <a:lstStyle/>
          <a:p>
            <a:r>
              <a:rPr lang="en-US" dirty="0"/>
              <a:t>Monitoring</a:t>
            </a:r>
          </a:p>
        </p:txBody>
      </p:sp>
      <p:pic>
        <p:nvPicPr>
          <p:cNvPr id="4" name="Picture 3" descr="A screenshot of a computer&#10;&#10;Description automatically generated">
            <a:extLst>
              <a:ext uri="{FF2B5EF4-FFF2-40B4-BE49-F238E27FC236}">
                <a16:creationId xmlns:a16="http://schemas.microsoft.com/office/drawing/2014/main" id="{AF016508-AB5B-5441-8829-F49ACD7E3A50}"/>
              </a:ext>
            </a:extLst>
          </p:cNvPr>
          <p:cNvPicPr>
            <a:picLocks noChangeAspect="1"/>
          </p:cNvPicPr>
          <p:nvPr/>
        </p:nvPicPr>
        <p:blipFill>
          <a:blip r:embed="rId2"/>
          <a:stretch>
            <a:fillRect/>
          </a:stretch>
        </p:blipFill>
        <p:spPr>
          <a:xfrm rot="21186989">
            <a:off x="249720" y="777414"/>
            <a:ext cx="9189993" cy="6193492"/>
          </a:xfrm>
          <a:prstGeom prst="rect">
            <a:avLst/>
          </a:prstGeom>
        </p:spPr>
      </p:pic>
      <p:sp>
        <p:nvSpPr>
          <p:cNvPr id="5" name="TextBox 4">
            <a:extLst>
              <a:ext uri="{FF2B5EF4-FFF2-40B4-BE49-F238E27FC236}">
                <a16:creationId xmlns:a16="http://schemas.microsoft.com/office/drawing/2014/main" id="{B6E5325E-7391-3B46-A013-6C472B22B3BD}"/>
              </a:ext>
            </a:extLst>
          </p:cNvPr>
          <p:cNvSpPr txBox="1"/>
          <p:nvPr/>
        </p:nvSpPr>
        <p:spPr>
          <a:xfrm>
            <a:off x="1147012" y="513347"/>
            <a:ext cx="2539478" cy="646331"/>
          </a:xfrm>
          <a:prstGeom prst="rect">
            <a:avLst/>
          </a:prstGeom>
          <a:noFill/>
        </p:spPr>
        <p:txBody>
          <a:bodyPr wrap="none" rtlCol="0">
            <a:spAutoFit/>
          </a:bodyPr>
          <a:lstStyle/>
          <a:p>
            <a:r>
              <a:rPr lang="en-US" sz="3600" dirty="0"/>
              <a:t>MONITORING</a:t>
            </a:r>
          </a:p>
        </p:txBody>
      </p:sp>
    </p:spTree>
    <p:extLst>
      <p:ext uri="{BB962C8B-B14F-4D97-AF65-F5344CB8AC3E}">
        <p14:creationId xmlns:p14="http://schemas.microsoft.com/office/powerpoint/2010/main" val="39485015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60B2FF7-7787-4F4C-A8E4-80A6666BFFC3}"/>
              </a:ext>
            </a:extLst>
          </p:cNvPr>
          <p:cNvGrpSpPr/>
          <p:nvPr/>
        </p:nvGrpSpPr>
        <p:grpSpPr>
          <a:xfrm>
            <a:off x="1410873" y="1301750"/>
            <a:ext cx="6322255" cy="2540000"/>
            <a:chOff x="2499019" y="1301750"/>
            <a:chExt cx="6322255" cy="2540000"/>
          </a:xfrm>
        </p:grpSpPr>
        <p:sp>
          <p:nvSpPr>
            <p:cNvPr id="2" name="TextBox 1">
              <a:extLst>
                <a:ext uri="{FF2B5EF4-FFF2-40B4-BE49-F238E27FC236}">
                  <a16:creationId xmlns:a16="http://schemas.microsoft.com/office/drawing/2014/main" id="{C77F180B-2D20-6F43-A374-56B8A43ADFD2}"/>
                </a:ext>
              </a:extLst>
            </p:cNvPr>
            <p:cNvSpPr txBox="1"/>
            <p:nvPr/>
          </p:nvSpPr>
          <p:spPr>
            <a:xfrm>
              <a:off x="5531591" y="2179335"/>
              <a:ext cx="3289683" cy="784830"/>
            </a:xfrm>
            <a:prstGeom prst="rect">
              <a:avLst/>
            </a:prstGeom>
            <a:noFill/>
          </p:spPr>
          <p:txBody>
            <a:bodyPr wrap="none" rtlCol="0">
              <a:spAutoFit/>
            </a:bodyPr>
            <a:lstStyle/>
            <a:p>
              <a:r>
                <a:rPr lang="en-US" sz="4500" dirty="0"/>
                <a:t>MICROMETER</a:t>
              </a:r>
            </a:p>
          </p:txBody>
        </p:sp>
        <p:pic>
          <p:nvPicPr>
            <p:cNvPr id="13314" name="Picture 2">
              <a:extLst>
                <a:ext uri="{FF2B5EF4-FFF2-40B4-BE49-F238E27FC236}">
                  <a16:creationId xmlns:a16="http://schemas.microsoft.com/office/drawing/2014/main" id="{CD494D62-2B0F-4D49-BE8C-F8EB948C0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9019" y="1301750"/>
              <a:ext cx="2540000" cy="254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390972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84860D80-95C0-514F-952F-F9C79D4C8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112061">
            <a:off x="75101" y="844130"/>
            <a:ext cx="2397997" cy="945794"/>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9A5458B9-56CB-0D42-AF0A-AE60DC1DF5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264" t="19182" r="30245" b="19220"/>
          <a:stretch/>
        </p:blipFill>
        <p:spPr bwMode="auto">
          <a:xfrm rot="711032">
            <a:off x="2941006" y="-408551"/>
            <a:ext cx="1558886" cy="1515891"/>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CA21C32B-02A4-4240-87DD-29D6F1D904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0743430">
            <a:off x="947736" y="3202412"/>
            <a:ext cx="1870911" cy="1870911"/>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E9AA78E3-88F1-2F4D-A4FE-BCB0FDE92E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05313">
            <a:off x="5387536" y="3900940"/>
            <a:ext cx="2732350" cy="1422150"/>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a:extLst>
              <a:ext uri="{FF2B5EF4-FFF2-40B4-BE49-F238E27FC236}">
                <a16:creationId xmlns:a16="http://schemas.microsoft.com/office/drawing/2014/main" id="{7EBF975A-20AD-4743-A6C8-E14C349F53E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0731" b="30446"/>
          <a:stretch/>
        </p:blipFill>
        <p:spPr bwMode="auto">
          <a:xfrm rot="21419156">
            <a:off x="1765218" y="1517334"/>
            <a:ext cx="2645945" cy="1027243"/>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a:extLst>
              <a:ext uri="{FF2B5EF4-FFF2-40B4-BE49-F238E27FC236}">
                <a16:creationId xmlns:a16="http://schemas.microsoft.com/office/drawing/2014/main" id="{EEE6740F-07A7-934D-B89F-4833AFDB839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2880" y="3136399"/>
            <a:ext cx="2406316" cy="1263316"/>
          </a:xfrm>
          <a:prstGeom prst="rect">
            <a:avLst/>
          </a:prstGeom>
          <a:noFill/>
          <a:extLst>
            <a:ext uri="{909E8E84-426E-40DD-AFC4-6F175D3DCCD1}">
              <a14:hiddenFill xmlns:a14="http://schemas.microsoft.com/office/drawing/2010/main">
                <a:solidFill>
                  <a:srgbClr val="FFFFFF"/>
                </a:solidFill>
              </a14:hiddenFill>
            </a:ext>
          </a:extLst>
        </p:spPr>
      </p:pic>
      <p:pic>
        <p:nvPicPr>
          <p:cNvPr id="14352" name="Picture 16">
            <a:extLst>
              <a:ext uri="{FF2B5EF4-FFF2-40B4-BE49-F238E27FC236}">
                <a16:creationId xmlns:a16="http://schemas.microsoft.com/office/drawing/2014/main" id="{25AC0054-125A-8843-B73E-68E9B90B7F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1988" t="29815" r="22239" b="25672"/>
          <a:stretch/>
        </p:blipFill>
        <p:spPr bwMode="auto">
          <a:xfrm rot="333596">
            <a:off x="4731512" y="399843"/>
            <a:ext cx="3216442" cy="952877"/>
          </a:xfrm>
          <a:prstGeom prst="rect">
            <a:avLst/>
          </a:prstGeom>
          <a:noFill/>
          <a:extLst>
            <a:ext uri="{909E8E84-426E-40DD-AFC4-6F175D3DCCD1}">
              <a14:hiddenFill xmlns:a14="http://schemas.microsoft.com/office/drawing/2010/main">
                <a:solidFill>
                  <a:srgbClr val="FFFFFF"/>
                </a:solidFill>
              </a14:hiddenFill>
            </a:ext>
          </a:extLst>
        </p:spPr>
      </p:pic>
      <p:pic>
        <p:nvPicPr>
          <p:cNvPr id="14354" name="Picture 18">
            <a:extLst>
              <a:ext uri="{FF2B5EF4-FFF2-40B4-BE49-F238E27FC236}">
                <a16:creationId xmlns:a16="http://schemas.microsoft.com/office/drawing/2014/main" id="{73C1FF6A-0516-4340-947F-D1D3741E9F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63700" y="2853583"/>
            <a:ext cx="2020227" cy="1999247"/>
          </a:xfrm>
          <a:prstGeom prst="rect">
            <a:avLst/>
          </a:prstGeom>
          <a:noFill/>
          <a:extLst>
            <a:ext uri="{909E8E84-426E-40DD-AFC4-6F175D3DCCD1}">
              <a14:hiddenFill xmlns:a14="http://schemas.microsoft.com/office/drawing/2010/main">
                <a:solidFill>
                  <a:srgbClr val="FFFFFF"/>
                </a:solidFill>
              </a14:hiddenFill>
            </a:ext>
          </a:extLst>
        </p:spPr>
      </p:pic>
      <p:pic>
        <p:nvPicPr>
          <p:cNvPr id="14356" name="Picture 20">
            <a:extLst>
              <a:ext uri="{FF2B5EF4-FFF2-40B4-BE49-F238E27FC236}">
                <a16:creationId xmlns:a16="http://schemas.microsoft.com/office/drawing/2014/main" id="{75D93FC9-07F8-154C-8FD8-B65D353D4BF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0887817">
            <a:off x="4501702" y="1223289"/>
            <a:ext cx="5351380" cy="856221"/>
          </a:xfrm>
          <a:prstGeom prst="rect">
            <a:avLst/>
          </a:prstGeom>
          <a:noFill/>
          <a:extLst>
            <a:ext uri="{909E8E84-426E-40DD-AFC4-6F175D3DCCD1}">
              <a14:hiddenFill xmlns:a14="http://schemas.microsoft.com/office/drawing/2010/main">
                <a:solidFill>
                  <a:srgbClr val="FFFFFF"/>
                </a:solidFill>
              </a14:hiddenFill>
            </a:ext>
          </a:extLst>
        </p:spPr>
      </p:pic>
      <p:pic>
        <p:nvPicPr>
          <p:cNvPr id="14358" name="Picture 22">
            <a:extLst>
              <a:ext uri="{FF2B5EF4-FFF2-40B4-BE49-F238E27FC236}">
                <a16:creationId xmlns:a16="http://schemas.microsoft.com/office/drawing/2014/main" id="{06456442-DB5A-4341-B789-7397A25359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61023" y="2044759"/>
            <a:ext cx="2954327" cy="1911727"/>
          </a:xfrm>
          <a:prstGeom prst="rect">
            <a:avLst/>
          </a:prstGeom>
          <a:noFill/>
          <a:extLst>
            <a:ext uri="{909E8E84-426E-40DD-AFC4-6F175D3DCCD1}">
              <a14:hiddenFill xmlns:a14="http://schemas.microsoft.com/office/drawing/2010/main">
                <a:solidFill>
                  <a:srgbClr val="FFFFFF"/>
                </a:solidFill>
              </a14:hiddenFill>
            </a:ext>
          </a:extLst>
        </p:spPr>
      </p:pic>
      <p:pic>
        <p:nvPicPr>
          <p:cNvPr id="14360" name="Picture 24">
            <a:extLst>
              <a:ext uri="{FF2B5EF4-FFF2-40B4-BE49-F238E27FC236}">
                <a16:creationId xmlns:a16="http://schemas.microsoft.com/office/drawing/2014/main" id="{D0DA13BF-58EA-FD4D-B67D-8537B8A215C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566391">
            <a:off x="-200691" y="2031839"/>
            <a:ext cx="2062557" cy="1263316"/>
          </a:xfrm>
          <a:prstGeom prst="rect">
            <a:avLst/>
          </a:prstGeom>
          <a:noFill/>
          <a:extLst>
            <a:ext uri="{909E8E84-426E-40DD-AFC4-6F175D3DCCD1}">
              <a14:hiddenFill xmlns:a14="http://schemas.microsoft.com/office/drawing/2010/main">
                <a:solidFill>
                  <a:srgbClr val="FFFFFF"/>
                </a:solidFill>
              </a14:hiddenFill>
            </a:ext>
          </a:extLst>
        </p:spPr>
      </p:pic>
      <p:pic>
        <p:nvPicPr>
          <p:cNvPr id="14362" name="Picture 26">
            <a:extLst>
              <a:ext uri="{FF2B5EF4-FFF2-40B4-BE49-F238E27FC236}">
                <a16:creationId xmlns:a16="http://schemas.microsoft.com/office/drawing/2014/main" id="{CD756DC2-4F44-E44B-B289-8E654F8DC2D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rot="20403341">
            <a:off x="3892925" y="3073030"/>
            <a:ext cx="2612690" cy="2612690"/>
          </a:xfrm>
          <a:prstGeom prst="rect">
            <a:avLst/>
          </a:prstGeom>
          <a:noFill/>
          <a:extLst>
            <a:ext uri="{909E8E84-426E-40DD-AFC4-6F175D3DCCD1}">
              <a14:hiddenFill xmlns:a14="http://schemas.microsoft.com/office/drawing/2010/main">
                <a:solidFill>
                  <a:srgbClr val="FFFFFF"/>
                </a:solidFill>
              </a14:hiddenFill>
            </a:ext>
          </a:extLst>
        </p:spPr>
      </p:pic>
      <p:pic>
        <p:nvPicPr>
          <p:cNvPr id="14364" name="Picture 28">
            <a:extLst>
              <a:ext uri="{FF2B5EF4-FFF2-40B4-BE49-F238E27FC236}">
                <a16:creationId xmlns:a16="http://schemas.microsoft.com/office/drawing/2014/main" id="{9C739809-FABA-CB42-81C9-3F658AFEFB7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766190">
            <a:off x="318248" y="-95359"/>
            <a:ext cx="2097471" cy="749097"/>
          </a:xfrm>
          <a:prstGeom prst="rect">
            <a:avLst/>
          </a:prstGeom>
          <a:noFill/>
          <a:extLst>
            <a:ext uri="{909E8E84-426E-40DD-AFC4-6F175D3DCCD1}">
              <a14:hiddenFill xmlns:a14="http://schemas.microsoft.com/office/drawing/2010/main">
                <a:solidFill>
                  <a:srgbClr val="FFFFFF"/>
                </a:solidFill>
              </a14:hiddenFill>
            </a:ext>
          </a:extLst>
        </p:spPr>
      </p:pic>
      <p:pic>
        <p:nvPicPr>
          <p:cNvPr id="14366" name="Picture 30">
            <a:extLst>
              <a:ext uri="{FF2B5EF4-FFF2-40B4-BE49-F238E27FC236}">
                <a16:creationId xmlns:a16="http://schemas.microsoft.com/office/drawing/2014/main" id="{07699FD2-9EF6-424D-8BF3-02A7D163F7F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59092" y="1678532"/>
            <a:ext cx="2269312" cy="226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809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84860D80-95C0-514F-952F-F9C79D4C82B0}"/>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rot="21112061">
            <a:off x="75101" y="844130"/>
            <a:ext cx="2397997" cy="945794"/>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9A5458B9-56CB-0D42-AF0A-AE60DC1DF56F}"/>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30264" t="19182" r="30245" b="19220"/>
          <a:stretch/>
        </p:blipFill>
        <p:spPr bwMode="auto">
          <a:xfrm rot="711032">
            <a:off x="2941006" y="-408551"/>
            <a:ext cx="1558886" cy="1515891"/>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CA21C32B-02A4-4240-87DD-29D6F1D90402}"/>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rot="20743430">
            <a:off x="947736" y="3202412"/>
            <a:ext cx="1870911" cy="1870911"/>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E9AA78E3-88F1-2F4D-A4FE-BCB0FDE92EDC}"/>
              </a:ext>
            </a:extLst>
          </p:cNvPr>
          <p:cNvPicPr>
            <a:picLocks noChangeAspect="1" noChangeArrowheads="1"/>
          </p:cNvPicPr>
          <p:nvPr/>
        </p:nvPicPr>
        <p:blipFill>
          <a:blip r:embed="rId5">
            <a:alphaModFix amt="20000"/>
            <a:extLst>
              <a:ext uri="{28A0092B-C50C-407E-A947-70E740481C1C}">
                <a14:useLocalDpi xmlns:a14="http://schemas.microsoft.com/office/drawing/2010/main" val="0"/>
              </a:ext>
            </a:extLst>
          </a:blip>
          <a:srcRect/>
          <a:stretch>
            <a:fillRect/>
          </a:stretch>
        </p:blipFill>
        <p:spPr bwMode="auto">
          <a:xfrm rot="1005313">
            <a:off x="5387536" y="3900940"/>
            <a:ext cx="2732350" cy="1422150"/>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a:extLst>
              <a:ext uri="{FF2B5EF4-FFF2-40B4-BE49-F238E27FC236}">
                <a16:creationId xmlns:a16="http://schemas.microsoft.com/office/drawing/2014/main" id="{7EBF975A-20AD-4743-A6C8-E14C349F53EA}"/>
              </a:ext>
            </a:extLst>
          </p:cNvPr>
          <p:cNvPicPr>
            <a:picLocks noChangeAspect="1" noChangeArrowheads="1"/>
          </p:cNvPicPr>
          <p:nvPr/>
        </p:nvPicPr>
        <p:blipFill rotWithShape="1">
          <a:blip r:embed="rId6">
            <a:alphaModFix amt="20000"/>
            <a:extLst>
              <a:ext uri="{28A0092B-C50C-407E-A947-70E740481C1C}">
                <a14:useLocalDpi xmlns:a14="http://schemas.microsoft.com/office/drawing/2010/main" val="0"/>
              </a:ext>
            </a:extLst>
          </a:blip>
          <a:srcRect t="30731" b="30446"/>
          <a:stretch/>
        </p:blipFill>
        <p:spPr bwMode="auto">
          <a:xfrm rot="21419156">
            <a:off x="1765218" y="1517334"/>
            <a:ext cx="2645945" cy="1027243"/>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a:extLst>
              <a:ext uri="{FF2B5EF4-FFF2-40B4-BE49-F238E27FC236}">
                <a16:creationId xmlns:a16="http://schemas.microsoft.com/office/drawing/2014/main" id="{EEE6740F-07A7-934D-B89F-4833AFDB8395}"/>
              </a:ext>
            </a:extLst>
          </p:cNvPr>
          <p:cNvPicPr>
            <a:picLocks noChangeAspect="1" noChangeArrowheads="1"/>
          </p:cNvPicPr>
          <p:nvPr/>
        </p:nvPicPr>
        <p:blipFill>
          <a:blip r:embed="rId7">
            <a:alphaModFix amt="20000"/>
            <a:extLst>
              <a:ext uri="{28A0092B-C50C-407E-A947-70E740481C1C}">
                <a14:useLocalDpi xmlns:a14="http://schemas.microsoft.com/office/drawing/2010/main" val="0"/>
              </a:ext>
            </a:extLst>
          </a:blip>
          <a:srcRect/>
          <a:stretch>
            <a:fillRect/>
          </a:stretch>
        </p:blipFill>
        <p:spPr bwMode="auto">
          <a:xfrm>
            <a:off x="2242880" y="3136399"/>
            <a:ext cx="2406316" cy="1263316"/>
          </a:xfrm>
          <a:prstGeom prst="rect">
            <a:avLst/>
          </a:prstGeom>
          <a:noFill/>
          <a:extLst>
            <a:ext uri="{909E8E84-426E-40DD-AFC4-6F175D3DCCD1}">
              <a14:hiddenFill xmlns:a14="http://schemas.microsoft.com/office/drawing/2010/main">
                <a:solidFill>
                  <a:srgbClr val="FFFFFF"/>
                </a:solidFill>
              </a14:hiddenFill>
            </a:ext>
          </a:extLst>
        </p:spPr>
      </p:pic>
      <p:pic>
        <p:nvPicPr>
          <p:cNvPr id="14352" name="Picture 16">
            <a:extLst>
              <a:ext uri="{FF2B5EF4-FFF2-40B4-BE49-F238E27FC236}">
                <a16:creationId xmlns:a16="http://schemas.microsoft.com/office/drawing/2014/main" id="{25AC0054-125A-8843-B73E-68E9B90B7F77}"/>
              </a:ext>
            </a:extLst>
          </p:cNvPr>
          <p:cNvPicPr>
            <a:picLocks noChangeAspect="1" noChangeArrowheads="1"/>
          </p:cNvPicPr>
          <p:nvPr/>
        </p:nvPicPr>
        <p:blipFill rotWithShape="1">
          <a:blip r:embed="rId8">
            <a:alphaModFix amt="20000"/>
            <a:extLst>
              <a:ext uri="{28A0092B-C50C-407E-A947-70E740481C1C}">
                <a14:useLocalDpi xmlns:a14="http://schemas.microsoft.com/office/drawing/2010/main" val="0"/>
              </a:ext>
            </a:extLst>
          </a:blip>
          <a:srcRect l="21988" t="29815" r="22239" b="25672"/>
          <a:stretch/>
        </p:blipFill>
        <p:spPr bwMode="auto">
          <a:xfrm rot="333596">
            <a:off x="4731512" y="399843"/>
            <a:ext cx="3216442" cy="952877"/>
          </a:xfrm>
          <a:prstGeom prst="rect">
            <a:avLst/>
          </a:prstGeom>
          <a:noFill/>
          <a:extLst>
            <a:ext uri="{909E8E84-426E-40DD-AFC4-6F175D3DCCD1}">
              <a14:hiddenFill xmlns:a14="http://schemas.microsoft.com/office/drawing/2010/main">
                <a:solidFill>
                  <a:srgbClr val="FFFFFF"/>
                </a:solidFill>
              </a14:hiddenFill>
            </a:ext>
          </a:extLst>
        </p:spPr>
      </p:pic>
      <p:pic>
        <p:nvPicPr>
          <p:cNvPr id="14354" name="Picture 18">
            <a:extLst>
              <a:ext uri="{FF2B5EF4-FFF2-40B4-BE49-F238E27FC236}">
                <a16:creationId xmlns:a16="http://schemas.microsoft.com/office/drawing/2014/main" id="{73C1FF6A-0516-4340-947F-D1D3741E9F5A}"/>
              </a:ext>
            </a:extLst>
          </p:cNvPr>
          <p:cNvPicPr>
            <a:picLocks noChangeAspect="1" noChangeArrowheads="1"/>
          </p:cNvPicPr>
          <p:nvPr/>
        </p:nvPicPr>
        <p:blipFill>
          <a:blip r:embed="rId9">
            <a:alphaModFix amt="20000"/>
            <a:extLst>
              <a:ext uri="{28A0092B-C50C-407E-A947-70E740481C1C}">
                <a14:useLocalDpi xmlns:a14="http://schemas.microsoft.com/office/drawing/2010/main" val="0"/>
              </a:ext>
            </a:extLst>
          </a:blip>
          <a:srcRect/>
          <a:stretch>
            <a:fillRect/>
          </a:stretch>
        </p:blipFill>
        <p:spPr bwMode="auto">
          <a:xfrm>
            <a:off x="7863700" y="2853583"/>
            <a:ext cx="2020227" cy="1999247"/>
          </a:xfrm>
          <a:prstGeom prst="rect">
            <a:avLst/>
          </a:prstGeom>
          <a:noFill/>
          <a:extLst>
            <a:ext uri="{909E8E84-426E-40DD-AFC4-6F175D3DCCD1}">
              <a14:hiddenFill xmlns:a14="http://schemas.microsoft.com/office/drawing/2010/main">
                <a:solidFill>
                  <a:srgbClr val="FFFFFF"/>
                </a:solidFill>
              </a14:hiddenFill>
            </a:ext>
          </a:extLst>
        </p:spPr>
      </p:pic>
      <p:pic>
        <p:nvPicPr>
          <p:cNvPr id="14356" name="Picture 20">
            <a:extLst>
              <a:ext uri="{FF2B5EF4-FFF2-40B4-BE49-F238E27FC236}">
                <a16:creationId xmlns:a16="http://schemas.microsoft.com/office/drawing/2014/main" id="{75D93FC9-07F8-154C-8FD8-B65D353D4BFF}"/>
              </a:ext>
            </a:extLst>
          </p:cNvPr>
          <p:cNvPicPr>
            <a:picLocks noChangeAspect="1" noChangeArrowheads="1"/>
          </p:cNvPicPr>
          <p:nvPr/>
        </p:nvPicPr>
        <p:blipFill>
          <a:blip r:embed="rId10">
            <a:alphaModFix amt="20000"/>
            <a:extLst>
              <a:ext uri="{28A0092B-C50C-407E-A947-70E740481C1C}">
                <a14:useLocalDpi xmlns:a14="http://schemas.microsoft.com/office/drawing/2010/main" val="0"/>
              </a:ext>
            </a:extLst>
          </a:blip>
          <a:srcRect/>
          <a:stretch>
            <a:fillRect/>
          </a:stretch>
        </p:blipFill>
        <p:spPr bwMode="auto">
          <a:xfrm rot="20887817">
            <a:off x="4501702" y="1223289"/>
            <a:ext cx="5351380" cy="856221"/>
          </a:xfrm>
          <a:prstGeom prst="rect">
            <a:avLst/>
          </a:prstGeom>
          <a:noFill/>
          <a:extLst>
            <a:ext uri="{909E8E84-426E-40DD-AFC4-6F175D3DCCD1}">
              <a14:hiddenFill xmlns:a14="http://schemas.microsoft.com/office/drawing/2010/main">
                <a:solidFill>
                  <a:srgbClr val="FFFFFF"/>
                </a:solidFill>
              </a14:hiddenFill>
            </a:ext>
          </a:extLst>
        </p:spPr>
      </p:pic>
      <p:pic>
        <p:nvPicPr>
          <p:cNvPr id="14358" name="Picture 22">
            <a:extLst>
              <a:ext uri="{FF2B5EF4-FFF2-40B4-BE49-F238E27FC236}">
                <a16:creationId xmlns:a16="http://schemas.microsoft.com/office/drawing/2014/main" id="{06456442-DB5A-4341-B789-7397A25359ED}"/>
              </a:ext>
            </a:extLst>
          </p:cNvPr>
          <p:cNvPicPr>
            <a:picLocks noChangeAspect="1" noChangeArrowheads="1"/>
          </p:cNvPicPr>
          <p:nvPr/>
        </p:nvPicPr>
        <p:blipFill>
          <a:blip r:embed="rId11">
            <a:alphaModFix amt="20000"/>
            <a:extLst>
              <a:ext uri="{28A0092B-C50C-407E-A947-70E740481C1C}">
                <a14:useLocalDpi xmlns:a14="http://schemas.microsoft.com/office/drawing/2010/main" val="0"/>
              </a:ext>
            </a:extLst>
          </a:blip>
          <a:srcRect/>
          <a:stretch>
            <a:fillRect/>
          </a:stretch>
        </p:blipFill>
        <p:spPr bwMode="auto">
          <a:xfrm>
            <a:off x="5561023" y="2044759"/>
            <a:ext cx="2954327" cy="1911727"/>
          </a:xfrm>
          <a:prstGeom prst="rect">
            <a:avLst/>
          </a:prstGeom>
          <a:noFill/>
          <a:extLst>
            <a:ext uri="{909E8E84-426E-40DD-AFC4-6F175D3DCCD1}">
              <a14:hiddenFill xmlns:a14="http://schemas.microsoft.com/office/drawing/2010/main">
                <a:solidFill>
                  <a:srgbClr val="FFFFFF"/>
                </a:solidFill>
              </a14:hiddenFill>
            </a:ext>
          </a:extLst>
        </p:spPr>
      </p:pic>
      <p:pic>
        <p:nvPicPr>
          <p:cNvPr id="14360" name="Picture 24">
            <a:extLst>
              <a:ext uri="{FF2B5EF4-FFF2-40B4-BE49-F238E27FC236}">
                <a16:creationId xmlns:a16="http://schemas.microsoft.com/office/drawing/2014/main" id="{D0DA13BF-58EA-FD4D-B67D-8537B8A215C1}"/>
              </a:ext>
            </a:extLst>
          </p:cNvPr>
          <p:cNvPicPr>
            <a:picLocks noChangeAspect="1" noChangeArrowheads="1"/>
          </p:cNvPicPr>
          <p:nvPr/>
        </p:nvPicPr>
        <p:blipFill>
          <a:blip r:embed="rId12">
            <a:alphaModFix amt="20000"/>
            <a:extLst>
              <a:ext uri="{28A0092B-C50C-407E-A947-70E740481C1C}">
                <a14:useLocalDpi xmlns:a14="http://schemas.microsoft.com/office/drawing/2010/main" val="0"/>
              </a:ext>
            </a:extLst>
          </a:blip>
          <a:srcRect/>
          <a:stretch>
            <a:fillRect/>
          </a:stretch>
        </p:blipFill>
        <p:spPr bwMode="auto">
          <a:xfrm rot="566391">
            <a:off x="-200691" y="2031839"/>
            <a:ext cx="2062557" cy="1263316"/>
          </a:xfrm>
          <a:prstGeom prst="rect">
            <a:avLst/>
          </a:prstGeom>
          <a:noFill/>
          <a:extLst>
            <a:ext uri="{909E8E84-426E-40DD-AFC4-6F175D3DCCD1}">
              <a14:hiddenFill xmlns:a14="http://schemas.microsoft.com/office/drawing/2010/main">
                <a:solidFill>
                  <a:srgbClr val="FFFFFF"/>
                </a:solidFill>
              </a14:hiddenFill>
            </a:ext>
          </a:extLst>
        </p:spPr>
      </p:pic>
      <p:pic>
        <p:nvPicPr>
          <p:cNvPr id="14362" name="Picture 26">
            <a:extLst>
              <a:ext uri="{FF2B5EF4-FFF2-40B4-BE49-F238E27FC236}">
                <a16:creationId xmlns:a16="http://schemas.microsoft.com/office/drawing/2014/main" id="{CD756DC2-4F44-E44B-B289-8E654F8DC2DB}"/>
              </a:ext>
            </a:extLst>
          </p:cNvPr>
          <p:cNvPicPr>
            <a:picLocks noChangeAspect="1" noChangeArrowheads="1"/>
          </p:cNvPicPr>
          <p:nvPr/>
        </p:nvPicPr>
        <p:blipFill>
          <a:blip r:embed="rId13">
            <a:alphaModFix amt="20000"/>
            <a:extLst>
              <a:ext uri="{28A0092B-C50C-407E-A947-70E740481C1C}">
                <a14:useLocalDpi xmlns:a14="http://schemas.microsoft.com/office/drawing/2010/main" val="0"/>
              </a:ext>
            </a:extLst>
          </a:blip>
          <a:srcRect/>
          <a:stretch>
            <a:fillRect/>
          </a:stretch>
        </p:blipFill>
        <p:spPr bwMode="auto">
          <a:xfrm rot="20403341">
            <a:off x="3892925" y="3073030"/>
            <a:ext cx="2612690" cy="2612690"/>
          </a:xfrm>
          <a:prstGeom prst="rect">
            <a:avLst/>
          </a:prstGeom>
          <a:noFill/>
          <a:extLst>
            <a:ext uri="{909E8E84-426E-40DD-AFC4-6F175D3DCCD1}">
              <a14:hiddenFill xmlns:a14="http://schemas.microsoft.com/office/drawing/2010/main">
                <a:solidFill>
                  <a:srgbClr val="FFFFFF"/>
                </a:solidFill>
              </a14:hiddenFill>
            </a:ext>
          </a:extLst>
        </p:spPr>
      </p:pic>
      <p:pic>
        <p:nvPicPr>
          <p:cNvPr id="14364" name="Picture 28">
            <a:extLst>
              <a:ext uri="{FF2B5EF4-FFF2-40B4-BE49-F238E27FC236}">
                <a16:creationId xmlns:a16="http://schemas.microsoft.com/office/drawing/2014/main" id="{9C739809-FABA-CB42-81C9-3F658AFEFB77}"/>
              </a:ext>
            </a:extLst>
          </p:cNvPr>
          <p:cNvPicPr>
            <a:picLocks noChangeAspect="1" noChangeArrowheads="1"/>
          </p:cNvPicPr>
          <p:nvPr/>
        </p:nvPicPr>
        <p:blipFill>
          <a:blip r:embed="rId14">
            <a:alphaModFix amt="20000"/>
            <a:extLst>
              <a:ext uri="{28A0092B-C50C-407E-A947-70E740481C1C}">
                <a14:useLocalDpi xmlns:a14="http://schemas.microsoft.com/office/drawing/2010/main" val="0"/>
              </a:ext>
            </a:extLst>
          </a:blip>
          <a:srcRect/>
          <a:stretch>
            <a:fillRect/>
          </a:stretch>
        </p:blipFill>
        <p:spPr bwMode="auto">
          <a:xfrm rot="766190">
            <a:off x="318248" y="-95359"/>
            <a:ext cx="2097471" cy="749097"/>
          </a:xfrm>
          <a:prstGeom prst="rect">
            <a:avLst/>
          </a:prstGeom>
          <a:noFill/>
          <a:extLst>
            <a:ext uri="{909E8E84-426E-40DD-AFC4-6F175D3DCCD1}">
              <a14:hiddenFill xmlns:a14="http://schemas.microsoft.com/office/drawing/2010/main">
                <a:solidFill>
                  <a:srgbClr val="FFFFFF"/>
                </a:solidFill>
              </a14:hiddenFill>
            </a:ext>
          </a:extLst>
        </p:spPr>
      </p:pic>
      <p:pic>
        <p:nvPicPr>
          <p:cNvPr id="14366" name="Picture 30">
            <a:extLst>
              <a:ext uri="{FF2B5EF4-FFF2-40B4-BE49-F238E27FC236}">
                <a16:creationId xmlns:a16="http://schemas.microsoft.com/office/drawing/2014/main" id="{07699FD2-9EF6-424D-8BF3-02A7D163F7F1}"/>
              </a:ext>
            </a:extLst>
          </p:cNvPr>
          <p:cNvPicPr>
            <a:picLocks noChangeAspect="1" noChangeArrowheads="1"/>
          </p:cNvPicPr>
          <p:nvPr/>
        </p:nvPicPr>
        <p:blipFill>
          <a:blip r:embed="rId15">
            <a:alphaModFix amt="20000"/>
            <a:extLst>
              <a:ext uri="{28A0092B-C50C-407E-A947-70E740481C1C}">
                <a14:useLocalDpi xmlns:a14="http://schemas.microsoft.com/office/drawing/2010/main" val="0"/>
              </a:ext>
            </a:extLst>
          </a:blip>
          <a:srcRect/>
          <a:stretch>
            <a:fillRect/>
          </a:stretch>
        </p:blipFill>
        <p:spPr bwMode="auto">
          <a:xfrm>
            <a:off x="3959092" y="1678532"/>
            <a:ext cx="2269312" cy="2269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76F0DD1-34D1-5C45-8306-D9E39EFAF2AA}"/>
              </a:ext>
            </a:extLst>
          </p:cNvPr>
          <p:cNvSpPr txBox="1"/>
          <p:nvPr/>
        </p:nvSpPr>
        <p:spPr>
          <a:xfrm>
            <a:off x="830587" y="882848"/>
            <a:ext cx="4339650" cy="784830"/>
          </a:xfrm>
          <a:prstGeom prst="rect">
            <a:avLst/>
          </a:prstGeom>
          <a:noFill/>
        </p:spPr>
        <p:txBody>
          <a:bodyPr wrap="none" rtlCol="0">
            <a:spAutoFit/>
          </a:bodyPr>
          <a:lstStyle/>
          <a:p>
            <a:r>
              <a:rPr lang="en-US" sz="4500" dirty="0"/>
              <a:t>WHICH </a:t>
            </a:r>
            <a:r>
              <a:rPr lang="en-US" sz="4500" dirty="0">
                <a:solidFill>
                  <a:srgbClr val="800000"/>
                </a:solidFill>
              </a:rPr>
              <a:t>BACKEND</a:t>
            </a:r>
            <a:r>
              <a:rPr lang="en-US" sz="4500" dirty="0"/>
              <a:t>?</a:t>
            </a:r>
          </a:p>
        </p:txBody>
      </p:sp>
    </p:spTree>
    <p:extLst>
      <p:ext uri="{BB962C8B-B14F-4D97-AF65-F5344CB8AC3E}">
        <p14:creationId xmlns:p14="http://schemas.microsoft.com/office/powerpoint/2010/main" val="1525648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84860D80-95C0-514F-952F-F9C79D4C82B0}"/>
              </a:ext>
            </a:extLst>
          </p:cNvPr>
          <p:cNvPicPr>
            <a:picLocks noChangeAspect="1" noChangeArrowheads="1"/>
          </p:cNvPicPr>
          <p:nvPr/>
        </p:nvPicPr>
        <p:blipFill>
          <a:blip r:embed="rId2">
            <a:alphaModFix amt="20000"/>
            <a:extLst>
              <a:ext uri="{28A0092B-C50C-407E-A947-70E740481C1C}">
                <a14:useLocalDpi xmlns:a14="http://schemas.microsoft.com/office/drawing/2010/main" val="0"/>
              </a:ext>
            </a:extLst>
          </a:blip>
          <a:srcRect/>
          <a:stretch>
            <a:fillRect/>
          </a:stretch>
        </p:blipFill>
        <p:spPr bwMode="auto">
          <a:xfrm rot="21112061">
            <a:off x="75101" y="844130"/>
            <a:ext cx="2397997" cy="945794"/>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a:extLst>
              <a:ext uri="{FF2B5EF4-FFF2-40B4-BE49-F238E27FC236}">
                <a16:creationId xmlns:a16="http://schemas.microsoft.com/office/drawing/2014/main" id="{9A5458B9-56CB-0D42-AF0A-AE60DC1DF56F}"/>
              </a:ext>
            </a:extLst>
          </p:cNvPr>
          <p:cNvPicPr>
            <a:picLocks noChangeAspect="1" noChangeArrowheads="1"/>
          </p:cNvPicPr>
          <p:nvPr/>
        </p:nvPicPr>
        <p:blipFill rotWithShape="1">
          <a:blip r:embed="rId3">
            <a:alphaModFix amt="20000"/>
            <a:extLst>
              <a:ext uri="{28A0092B-C50C-407E-A947-70E740481C1C}">
                <a14:useLocalDpi xmlns:a14="http://schemas.microsoft.com/office/drawing/2010/main" val="0"/>
              </a:ext>
            </a:extLst>
          </a:blip>
          <a:srcRect l="30264" t="19182" r="30245" b="19220"/>
          <a:stretch/>
        </p:blipFill>
        <p:spPr bwMode="auto">
          <a:xfrm rot="711032">
            <a:off x="2941006" y="-408551"/>
            <a:ext cx="1558886" cy="1515891"/>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a:extLst>
              <a:ext uri="{FF2B5EF4-FFF2-40B4-BE49-F238E27FC236}">
                <a16:creationId xmlns:a16="http://schemas.microsoft.com/office/drawing/2014/main" id="{CA21C32B-02A4-4240-87DD-29D6F1D90402}"/>
              </a:ext>
            </a:extLst>
          </p:cNvPr>
          <p:cNvPicPr>
            <a:picLocks noChangeAspect="1" noChangeArrowheads="1"/>
          </p:cNvPicPr>
          <p:nvPr/>
        </p:nvPicPr>
        <p:blipFill>
          <a:blip r:embed="rId4">
            <a:alphaModFix amt="20000"/>
            <a:extLst>
              <a:ext uri="{28A0092B-C50C-407E-A947-70E740481C1C}">
                <a14:useLocalDpi xmlns:a14="http://schemas.microsoft.com/office/drawing/2010/main" val="0"/>
              </a:ext>
            </a:extLst>
          </a:blip>
          <a:srcRect/>
          <a:stretch>
            <a:fillRect/>
          </a:stretch>
        </p:blipFill>
        <p:spPr bwMode="auto">
          <a:xfrm rot="20743430">
            <a:off x="947736" y="3202412"/>
            <a:ext cx="1870911" cy="1870911"/>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a:extLst>
              <a:ext uri="{FF2B5EF4-FFF2-40B4-BE49-F238E27FC236}">
                <a16:creationId xmlns:a16="http://schemas.microsoft.com/office/drawing/2014/main" id="{E9AA78E3-88F1-2F4D-A4FE-BCB0FDE92EDC}"/>
              </a:ext>
            </a:extLst>
          </p:cNvPr>
          <p:cNvPicPr>
            <a:picLocks noChangeAspect="1" noChangeArrowheads="1"/>
          </p:cNvPicPr>
          <p:nvPr/>
        </p:nvPicPr>
        <p:blipFill>
          <a:blip r:embed="rId5">
            <a:alphaModFix amt="20000"/>
            <a:extLst>
              <a:ext uri="{28A0092B-C50C-407E-A947-70E740481C1C}">
                <a14:useLocalDpi xmlns:a14="http://schemas.microsoft.com/office/drawing/2010/main" val="0"/>
              </a:ext>
            </a:extLst>
          </a:blip>
          <a:srcRect/>
          <a:stretch>
            <a:fillRect/>
          </a:stretch>
        </p:blipFill>
        <p:spPr bwMode="auto">
          <a:xfrm rot="1005313">
            <a:off x="5387536" y="3900940"/>
            <a:ext cx="2732350" cy="1422150"/>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a:extLst>
              <a:ext uri="{FF2B5EF4-FFF2-40B4-BE49-F238E27FC236}">
                <a16:creationId xmlns:a16="http://schemas.microsoft.com/office/drawing/2014/main" id="{7EBF975A-20AD-4743-A6C8-E14C349F53EA}"/>
              </a:ext>
            </a:extLst>
          </p:cNvPr>
          <p:cNvPicPr>
            <a:picLocks noChangeAspect="1" noChangeArrowheads="1"/>
          </p:cNvPicPr>
          <p:nvPr/>
        </p:nvPicPr>
        <p:blipFill rotWithShape="1">
          <a:blip r:embed="rId6">
            <a:alphaModFix amt="20000"/>
            <a:extLst>
              <a:ext uri="{28A0092B-C50C-407E-A947-70E740481C1C}">
                <a14:useLocalDpi xmlns:a14="http://schemas.microsoft.com/office/drawing/2010/main" val="0"/>
              </a:ext>
            </a:extLst>
          </a:blip>
          <a:srcRect t="30731" b="30446"/>
          <a:stretch/>
        </p:blipFill>
        <p:spPr bwMode="auto">
          <a:xfrm rot="21419156">
            <a:off x="1765218" y="1517334"/>
            <a:ext cx="2645945" cy="1027243"/>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a:extLst>
              <a:ext uri="{FF2B5EF4-FFF2-40B4-BE49-F238E27FC236}">
                <a16:creationId xmlns:a16="http://schemas.microsoft.com/office/drawing/2014/main" id="{EEE6740F-07A7-934D-B89F-4833AFDB8395}"/>
              </a:ext>
            </a:extLst>
          </p:cNvPr>
          <p:cNvPicPr>
            <a:picLocks noChangeAspect="1" noChangeArrowheads="1"/>
          </p:cNvPicPr>
          <p:nvPr/>
        </p:nvPicPr>
        <p:blipFill>
          <a:blip r:embed="rId7">
            <a:alphaModFix amt="20000"/>
            <a:extLst>
              <a:ext uri="{28A0092B-C50C-407E-A947-70E740481C1C}">
                <a14:useLocalDpi xmlns:a14="http://schemas.microsoft.com/office/drawing/2010/main" val="0"/>
              </a:ext>
            </a:extLst>
          </a:blip>
          <a:srcRect/>
          <a:stretch>
            <a:fillRect/>
          </a:stretch>
        </p:blipFill>
        <p:spPr bwMode="auto">
          <a:xfrm>
            <a:off x="2242880" y="3136399"/>
            <a:ext cx="2406316" cy="1263316"/>
          </a:xfrm>
          <a:prstGeom prst="rect">
            <a:avLst/>
          </a:prstGeom>
          <a:noFill/>
          <a:extLst>
            <a:ext uri="{909E8E84-426E-40DD-AFC4-6F175D3DCCD1}">
              <a14:hiddenFill xmlns:a14="http://schemas.microsoft.com/office/drawing/2010/main">
                <a:solidFill>
                  <a:srgbClr val="FFFFFF"/>
                </a:solidFill>
              </a14:hiddenFill>
            </a:ext>
          </a:extLst>
        </p:spPr>
      </p:pic>
      <p:pic>
        <p:nvPicPr>
          <p:cNvPr id="14352" name="Picture 16">
            <a:extLst>
              <a:ext uri="{FF2B5EF4-FFF2-40B4-BE49-F238E27FC236}">
                <a16:creationId xmlns:a16="http://schemas.microsoft.com/office/drawing/2014/main" id="{25AC0054-125A-8843-B73E-68E9B90B7F77}"/>
              </a:ext>
            </a:extLst>
          </p:cNvPr>
          <p:cNvPicPr>
            <a:picLocks noChangeAspect="1" noChangeArrowheads="1"/>
          </p:cNvPicPr>
          <p:nvPr/>
        </p:nvPicPr>
        <p:blipFill rotWithShape="1">
          <a:blip r:embed="rId8">
            <a:alphaModFix amt="20000"/>
            <a:extLst>
              <a:ext uri="{28A0092B-C50C-407E-A947-70E740481C1C}">
                <a14:useLocalDpi xmlns:a14="http://schemas.microsoft.com/office/drawing/2010/main" val="0"/>
              </a:ext>
            </a:extLst>
          </a:blip>
          <a:srcRect l="21988" t="29815" r="22239" b="25672"/>
          <a:stretch/>
        </p:blipFill>
        <p:spPr bwMode="auto">
          <a:xfrm rot="333596">
            <a:off x="4731512" y="399843"/>
            <a:ext cx="3216442" cy="952877"/>
          </a:xfrm>
          <a:prstGeom prst="rect">
            <a:avLst/>
          </a:prstGeom>
          <a:noFill/>
          <a:extLst>
            <a:ext uri="{909E8E84-426E-40DD-AFC4-6F175D3DCCD1}">
              <a14:hiddenFill xmlns:a14="http://schemas.microsoft.com/office/drawing/2010/main">
                <a:solidFill>
                  <a:srgbClr val="FFFFFF"/>
                </a:solidFill>
              </a14:hiddenFill>
            </a:ext>
          </a:extLst>
        </p:spPr>
      </p:pic>
      <p:pic>
        <p:nvPicPr>
          <p:cNvPr id="14354" name="Picture 18">
            <a:extLst>
              <a:ext uri="{FF2B5EF4-FFF2-40B4-BE49-F238E27FC236}">
                <a16:creationId xmlns:a16="http://schemas.microsoft.com/office/drawing/2014/main" id="{73C1FF6A-0516-4340-947F-D1D3741E9F5A}"/>
              </a:ext>
            </a:extLst>
          </p:cNvPr>
          <p:cNvPicPr>
            <a:picLocks noChangeAspect="1" noChangeArrowheads="1"/>
          </p:cNvPicPr>
          <p:nvPr/>
        </p:nvPicPr>
        <p:blipFill>
          <a:blip r:embed="rId9">
            <a:alphaModFix amt="20000"/>
            <a:extLst>
              <a:ext uri="{28A0092B-C50C-407E-A947-70E740481C1C}">
                <a14:useLocalDpi xmlns:a14="http://schemas.microsoft.com/office/drawing/2010/main" val="0"/>
              </a:ext>
            </a:extLst>
          </a:blip>
          <a:srcRect/>
          <a:stretch>
            <a:fillRect/>
          </a:stretch>
        </p:blipFill>
        <p:spPr bwMode="auto">
          <a:xfrm>
            <a:off x="7863700" y="2853583"/>
            <a:ext cx="2020227" cy="1999247"/>
          </a:xfrm>
          <a:prstGeom prst="rect">
            <a:avLst/>
          </a:prstGeom>
          <a:noFill/>
          <a:extLst>
            <a:ext uri="{909E8E84-426E-40DD-AFC4-6F175D3DCCD1}">
              <a14:hiddenFill xmlns:a14="http://schemas.microsoft.com/office/drawing/2010/main">
                <a:solidFill>
                  <a:srgbClr val="FFFFFF"/>
                </a:solidFill>
              </a14:hiddenFill>
            </a:ext>
          </a:extLst>
        </p:spPr>
      </p:pic>
      <p:pic>
        <p:nvPicPr>
          <p:cNvPr id="14356" name="Picture 20">
            <a:extLst>
              <a:ext uri="{FF2B5EF4-FFF2-40B4-BE49-F238E27FC236}">
                <a16:creationId xmlns:a16="http://schemas.microsoft.com/office/drawing/2014/main" id="{75D93FC9-07F8-154C-8FD8-B65D353D4BFF}"/>
              </a:ext>
            </a:extLst>
          </p:cNvPr>
          <p:cNvPicPr>
            <a:picLocks noChangeAspect="1" noChangeArrowheads="1"/>
          </p:cNvPicPr>
          <p:nvPr/>
        </p:nvPicPr>
        <p:blipFill>
          <a:blip r:embed="rId10">
            <a:alphaModFix amt="20000"/>
            <a:extLst>
              <a:ext uri="{28A0092B-C50C-407E-A947-70E740481C1C}">
                <a14:useLocalDpi xmlns:a14="http://schemas.microsoft.com/office/drawing/2010/main" val="0"/>
              </a:ext>
            </a:extLst>
          </a:blip>
          <a:srcRect/>
          <a:stretch>
            <a:fillRect/>
          </a:stretch>
        </p:blipFill>
        <p:spPr bwMode="auto">
          <a:xfrm rot="20887817">
            <a:off x="4501702" y="1223289"/>
            <a:ext cx="5351380" cy="856221"/>
          </a:xfrm>
          <a:prstGeom prst="rect">
            <a:avLst/>
          </a:prstGeom>
          <a:noFill/>
          <a:extLst>
            <a:ext uri="{909E8E84-426E-40DD-AFC4-6F175D3DCCD1}">
              <a14:hiddenFill xmlns:a14="http://schemas.microsoft.com/office/drawing/2010/main">
                <a:solidFill>
                  <a:srgbClr val="FFFFFF"/>
                </a:solidFill>
              </a14:hiddenFill>
            </a:ext>
          </a:extLst>
        </p:spPr>
      </p:pic>
      <p:pic>
        <p:nvPicPr>
          <p:cNvPr id="14358" name="Picture 22">
            <a:extLst>
              <a:ext uri="{FF2B5EF4-FFF2-40B4-BE49-F238E27FC236}">
                <a16:creationId xmlns:a16="http://schemas.microsoft.com/office/drawing/2014/main" id="{06456442-DB5A-4341-B789-7397A25359ED}"/>
              </a:ext>
            </a:extLst>
          </p:cNvPr>
          <p:cNvPicPr>
            <a:picLocks noChangeAspect="1" noChangeArrowheads="1"/>
          </p:cNvPicPr>
          <p:nvPr/>
        </p:nvPicPr>
        <p:blipFill>
          <a:blip r:embed="rId11">
            <a:alphaModFix amt="20000"/>
            <a:extLst>
              <a:ext uri="{28A0092B-C50C-407E-A947-70E740481C1C}">
                <a14:useLocalDpi xmlns:a14="http://schemas.microsoft.com/office/drawing/2010/main" val="0"/>
              </a:ext>
            </a:extLst>
          </a:blip>
          <a:srcRect/>
          <a:stretch>
            <a:fillRect/>
          </a:stretch>
        </p:blipFill>
        <p:spPr bwMode="auto">
          <a:xfrm>
            <a:off x="5561023" y="2044759"/>
            <a:ext cx="2954327" cy="1911727"/>
          </a:xfrm>
          <a:prstGeom prst="rect">
            <a:avLst/>
          </a:prstGeom>
          <a:noFill/>
          <a:extLst>
            <a:ext uri="{909E8E84-426E-40DD-AFC4-6F175D3DCCD1}">
              <a14:hiddenFill xmlns:a14="http://schemas.microsoft.com/office/drawing/2010/main">
                <a:solidFill>
                  <a:srgbClr val="FFFFFF"/>
                </a:solidFill>
              </a14:hiddenFill>
            </a:ext>
          </a:extLst>
        </p:spPr>
      </p:pic>
      <p:pic>
        <p:nvPicPr>
          <p:cNvPr id="14360" name="Picture 24">
            <a:extLst>
              <a:ext uri="{FF2B5EF4-FFF2-40B4-BE49-F238E27FC236}">
                <a16:creationId xmlns:a16="http://schemas.microsoft.com/office/drawing/2014/main" id="{D0DA13BF-58EA-FD4D-B67D-8537B8A215C1}"/>
              </a:ext>
            </a:extLst>
          </p:cNvPr>
          <p:cNvPicPr>
            <a:picLocks noChangeAspect="1" noChangeArrowheads="1"/>
          </p:cNvPicPr>
          <p:nvPr/>
        </p:nvPicPr>
        <p:blipFill>
          <a:blip r:embed="rId12">
            <a:alphaModFix amt="20000"/>
            <a:extLst>
              <a:ext uri="{28A0092B-C50C-407E-A947-70E740481C1C}">
                <a14:useLocalDpi xmlns:a14="http://schemas.microsoft.com/office/drawing/2010/main" val="0"/>
              </a:ext>
            </a:extLst>
          </a:blip>
          <a:srcRect/>
          <a:stretch>
            <a:fillRect/>
          </a:stretch>
        </p:blipFill>
        <p:spPr bwMode="auto">
          <a:xfrm rot="566391">
            <a:off x="-200691" y="2031839"/>
            <a:ext cx="2062557" cy="1263316"/>
          </a:xfrm>
          <a:prstGeom prst="rect">
            <a:avLst/>
          </a:prstGeom>
          <a:noFill/>
          <a:extLst>
            <a:ext uri="{909E8E84-426E-40DD-AFC4-6F175D3DCCD1}">
              <a14:hiddenFill xmlns:a14="http://schemas.microsoft.com/office/drawing/2010/main">
                <a:solidFill>
                  <a:srgbClr val="FFFFFF"/>
                </a:solidFill>
              </a14:hiddenFill>
            </a:ext>
          </a:extLst>
        </p:spPr>
      </p:pic>
      <p:pic>
        <p:nvPicPr>
          <p:cNvPr id="14362" name="Picture 26">
            <a:extLst>
              <a:ext uri="{FF2B5EF4-FFF2-40B4-BE49-F238E27FC236}">
                <a16:creationId xmlns:a16="http://schemas.microsoft.com/office/drawing/2014/main" id="{CD756DC2-4F44-E44B-B289-8E654F8DC2DB}"/>
              </a:ext>
            </a:extLst>
          </p:cNvPr>
          <p:cNvPicPr>
            <a:picLocks noChangeAspect="1" noChangeArrowheads="1"/>
          </p:cNvPicPr>
          <p:nvPr/>
        </p:nvPicPr>
        <p:blipFill>
          <a:blip r:embed="rId13">
            <a:alphaModFix amt="20000"/>
            <a:extLst>
              <a:ext uri="{28A0092B-C50C-407E-A947-70E740481C1C}">
                <a14:useLocalDpi xmlns:a14="http://schemas.microsoft.com/office/drawing/2010/main" val="0"/>
              </a:ext>
            </a:extLst>
          </a:blip>
          <a:srcRect/>
          <a:stretch>
            <a:fillRect/>
          </a:stretch>
        </p:blipFill>
        <p:spPr bwMode="auto">
          <a:xfrm rot="20403341">
            <a:off x="3892925" y="3073030"/>
            <a:ext cx="2612690" cy="2612690"/>
          </a:xfrm>
          <a:prstGeom prst="rect">
            <a:avLst/>
          </a:prstGeom>
          <a:noFill/>
          <a:extLst>
            <a:ext uri="{909E8E84-426E-40DD-AFC4-6F175D3DCCD1}">
              <a14:hiddenFill xmlns:a14="http://schemas.microsoft.com/office/drawing/2010/main">
                <a:solidFill>
                  <a:srgbClr val="FFFFFF"/>
                </a:solidFill>
              </a14:hiddenFill>
            </a:ext>
          </a:extLst>
        </p:spPr>
      </p:pic>
      <p:pic>
        <p:nvPicPr>
          <p:cNvPr id="14364" name="Picture 28">
            <a:extLst>
              <a:ext uri="{FF2B5EF4-FFF2-40B4-BE49-F238E27FC236}">
                <a16:creationId xmlns:a16="http://schemas.microsoft.com/office/drawing/2014/main" id="{9C739809-FABA-CB42-81C9-3F658AFEFB77}"/>
              </a:ext>
            </a:extLst>
          </p:cNvPr>
          <p:cNvPicPr>
            <a:picLocks noChangeAspect="1" noChangeArrowheads="1"/>
          </p:cNvPicPr>
          <p:nvPr/>
        </p:nvPicPr>
        <p:blipFill>
          <a:blip r:embed="rId14">
            <a:alphaModFix amt="20000"/>
            <a:extLst>
              <a:ext uri="{28A0092B-C50C-407E-A947-70E740481C1C}">
                <a14:useLocalDpi xmlns:a14="http://schemas.microsoft.com/office/drawing/2010/main" val="0"/>
              </a:ext>
            </a:extLst>
          </a:blip>
          <a:srcRect/>
          <a:stretch>
            <a:fillRect/>
          </a:stretch>
        </p:blipFill>
        <p:spPr bwMode="auto">
          <a:xfrm rot="766190">
            <a:off x="318248" y="-95359"/>
            <a:ext cx="2097471" cy="749097"/>
          </a:xfrm>
          <a:prstGeom prst="rect">
            <a:avLst/>
          </a:prstGeom>
          <a:noFill/>
          <a:extLst>
            <a:ext uri="{909E8E84-426E-40DD-AFC4-6F175D3DCCD1}">
              <a14:hiddenFill xmlns:a14="http://schemas.microsoft.com/office/drawing/2010/main">
                <a:solidFill>
                  <a:srgbClr val="FFFFFF"/>
                </a:solidFill>
              </a14:hiddenFill>
            </a:ext>
          </a:extLst>
        </p:spPr>
      </p:pic>
      <p:pic>
        <p:nvPicPr>
          <p:cNvPr id="14366" name="Picture 30">
            <a:extLst>
              <a:ext uri="{FF2B5EF4-FFF2-40B4-BE49-F238E27FC236}">
                <a16:creationId xmlns:a16="http://schemas.microsoft.com/office/drawing/2014/main" id="{07699FD2-9EF6-424D-8BF3-02A7D163F7F1}"/>
              </a:ext>
            </a:extLst>
          </p:cNvPr>
          <p:cNvPicPr>
            <a:picLocks noChangeAspect="1" noChangeArrowheads="1"/>
          </p:cNvPicPr>
          <p:nvPr/>
        </p:nvPicPr>
        <p:blipFill>
          <a:blip r:embed="rId15">
            <a:alphaModFix/>
            <a:extLst>
              <a:ext uri="{28A0092B-C50C-407E-A947-70E740481C1C}">
                <a14:useLocalDpi xmlns:a14="http://schemas.microsoft.com/office/drawing/2010/main" val="0"/>
              </a:ext>
            </a:extLst>
          </a:blip>
          <a:srcRect/>
          <a:stretch>
            <a:fillRect/>
          </a:stretch>
        </p:blipFill>
        <p:spPr bwMode="auto">
          <a:xfrm>
            <a:off x="3959092" y="1678532"/>
            <a:ext cx="2269312" cy="22693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76F0DD1-34D1-5C45-8306-D9E39EFAF2AA}"/>
              </a:ext>
            </a:extLst>
          </p:cNvPr>
          <p:cNvSpPr txBox="1"/>
          <p:nvPr/>
        </p:nvSpPr>
        <p:spPr>
          <a:xfrm>
            <a:off x="830587" y="882848"/>
            <a:ext cx="4339650" cy="784830"/>
          </a:xfrm>
          <a:prstGeom prst="rect">
            <a:avLst/>
          </a:prstGeom>
          <a:noFill/>
        </p:spPr>
        <p:txBody>
          <a:bodyPr wrap="none" rtlCol="0">
            <a:spAutoFit/>
          </a:bodyPr>
          <a:lstStyle/>
          <a:p>
            <a:r>
              <a:rPr lang="en-US" sz="4500" dirty="0"/>
              <a:t>WHICH </a:t>
            </a:r>
            <a:r>
              <a:rPr lang="en-US" sz="4500" dirty="0">
                <a:solidFill>
                  <a:srgbClr val="800000"/>
                </a:solidFill>
              </a:rPr>
              <a:t>BACKEND</a:t>
            </a:r>
            <a:r>
              <a:rPr lang="en-US" sz="4500" dirty="0"/>
              <a:t>?</a:t>
            </a:r>
          </a:p>
        </p:txBody>
      </p:sp>
    </p:spTree>
    <p:extLst>
      <p:ext uri="{BB962C8B-B14F-4D97-AF65-F5344CB8AC3E}">
        <p14:creationId xmlns:p14="http://schemas.microsoft.com/office/powerpoint/2010/main" val="27737728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F6CEE17A-35B7-EB4C-BD7F-4A122DB6CCBC}"/>
              </a:ext>
            </a:extLst>
          </p:cNvPr>
          <p:cNvPicPr>
            <a:picLocks noChangeAspect="1"/>
          </p:cNvPicPr>
          <p:nvPr/>
        </p:nvPicPr>
        <p:blipFill rotWithShape="1">
          <a:blip r:embed="rId3"/>
          <a:srcRect b="14854"/>
          <a:stretch/>
        </p:blipFill>
        <p:spPr>
          <a:xfrm>
            <a:off x="-181476" y="1002632"/>
            <a:ext cx="5143500" cy="4379495"/>
          </a:xfrm>
          <a:prstGeom prst="rect">
            <a:avLst/>
          </a:prstGeom>
        </p:spPr>
      </p:pic>
      <p:sp>
        <p:nvSpPr>
          <p:cNvPr id="2" name="TextBox 1">
            <a:extLst>
              <a:ext uri="{FF2B5EF4-FFF2-40B4-BE49-F238E27FC236}">
                <a16:creationId xmlns:a16="http://schemas.microsoft.com/office/drawing/2014/main" id="{950E4850-37B8-A445-91A5-4BE1AD0E96EB}"/>
              </a:ext>
            </a:extLst>
          </p:cNvPr>
          <p:cNvSpPr txBox="1"/>
          <p:nvPr/>
        </p:nvSpPr>
        <p:spPr>
          <a:xfrm>
            <a:off x="3614487" y="850232"/>
            <a:ext cx="4865434" cy="1246495"/>
          </a:xfrm>
          <a:prstGeom prst="rect">
            <a:avLst/>
          </a:prstGeom>
          <a:noFill/>
        </p:spPr>
        <p:txBody>
          <a:bodyPr wrap="none" rtlCol="0">
            <a:spAutoFit/>
          </a:bodyPr>
          <a:lstStyle/>
          <a:p>
            <a:pPr algn="r">
              <a:lnSpc>
                <a:spcPts val="4500"/>
              </a:lnSpc>
            </a:pPr>
            <a:r>
              <a:rPr lang="en-US" sz="4500" dirty="0"/>
              <a:t>EASY BUT </a:t>
            </a:r>
          </a:p>
          <a:p>
            <a:pPr algn="r">
              <a:lnSpc>
                <a:spcPts val="4500"/>
              </a:lnSpc>
            </a:pPr>
            <a:r>
              <a:rPr lang="en-US" sz="4500" dirty="0">
                <a:solidFill>
                  <a:srgbClr val="800000"/>
                </a:solidFill>
              </a:rPr>
              <a:t>PRODUCTION GRADE</a:t>
            </a:r>
          </a:p>
        </p:txBody>
      </p:sp>
    </p:spTree>
    <p:extLst>
      <p:ext uri="{BB962C8B-B14F-4D97-AF65-F5344CB8AC3E}">
        <p14:creationId xmlns:p14="http://schemas.microsoft.com/office/powerpoint/2010/main" val="2564957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FA7366-FB3A-D64A-B497-69886108D966}"/>
              </a:ext>
            </a:extLst>
          </p:cNvPr>
          <p:cNvSpPr txBox="1"/>
          <p:nvPr/>
        </p:nvSpPr>
        <p:spPr>
          <a:xfrm>
            <a:off x="1341789" y="1417588"/>
            <a:ext cx="6460423" cy="2308324"/>
          </a:xfrm>
          <a:prstGeom prst="rect">
            <a:avLst/>
          </a:prstGeom>
          <a:noFill/>
        </p:spPr>
        <p:txBody>
          <a:bodyPr wrap="none" rtlCol="0">
            <a:spAutoFit/>
          </a:bodyPr>
          <a:lstStyle/>
          <a:p>
            <a:r>
              <a:rPr lang="en-US" dirty="0">
                <a:latin typeface="Menlo" panose="020B0609030804020204" pitchFamily="49" charset="0"/>
                <a:ea typeface="Menlo" panose="020B0609030804020204" pitchFamily="49" charset="0"/>
                <a:cs typeface="Menlo" panose="020B0609030804020204" pitchFamily="49" charset="0"/>
              </a:rPr>
              <a:t> management:</a:t>
            </a:r>
          </a:p>
          <a:p>
            <a:r>
              <a:rPr lang="en-US" dirty="0">
                <a:latin typeface="Menlo" panose="020B0609030804020204" pitchFamily="49" charset="0"/>
                <a:ea typeface="Menlo" panose="020B0609030804020204" pitchFamily="49" charset="0"/>
                <a:cs typeface="Menlo" panose="020B0609030804020204" pitchFamily="49" charset="0"/>
              </a:rPr>
              <a:t>      metrics:</a:t>
            </a:r>
          </a:p>
          <a:p>
            <a:r>
              <a:rPr lang="en-US" dirty="0">
                <a:latin typeface="Menlo" panose="020B0609030804020204" pitchFamily="49" charset="0"/>
                <a:ea typeface="Menlo" panose="020B0609030804020204" pitchFamily="49" charset="0"/>
                <a:cs typeface="Menlo" panose="020B0609030804020204" pitchFamily="49" charset="0"/>
              </a:rPr>
              <a:t>        export:</a:t>
            </a:r>
          </a:p>
          <a:p>
            <a:r>
              <a:rPr lang="en-US" dirty="0">
                <a:latin typeface="Menlo" panose="020B0609030804020204" pitchFamily="49" charset="0"/>
                <a:ea typeface="Menlo" panose="020B0609030804020204" pitchFamily="49" charset="0"/>
                <a:cs typeface="Menlo" panose="020B0609030804020204" pitchFamily="49" charset="0"/>
              </a:rPr>
              <a:t>          wavefront:</a:t>
            </a:r>
          </a:p>
          <a:p>
            <a:r>
              <a:rPr lang="en-US" dirty="0">
                <a:latin typeface="Menlo" panose="020B0609030804020204" pitchFamily="49" charset="0"/>
                <a:ea typeface="Menlo" panose="020B0609030804020204" pitchFamily="49" charset="0"/>
                <a:cs typeface="Menlo" panose="020B0609030804020204" pitchFamily="49" charset="0"/>
              </a:rPr>
              <a:t>            enabled: true</a:t>
            </a:r>
          </a:p>
          <a:p>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api</a:t>
            </a:r>
            <a:r>
              <a:rPr lang="en-US" dirty="0">
                <a:latin typeface="Menlo" panose="020B0609030804020204" pitchFamily="49" charset="0"/>
                <a:ea typeface="Menlo" panose="020B0609030804020204" pitchFamily="49" charset="0"/>
                <a:cs typeface="Menlo" panose="020B0609030804020204" pitchFamily="49" charset="0"/>
              </a:rPr>
              <a:t>-token: ${wavefront-</a:t>
            </a:r>
            <a:r>
              <a:rPr lang="en-US" dirty="0" err="1">
                <a:latin typeface="Menlo" panose="020B0609030804020204" pitchFamily="49" charset="0"/>
                <a:ea typeface="Menlo" panose="020B0609030804020204" pitchFamily="49" charset="0"/>
                <a:cs typeface="Menlo" panose="020B0609030804020204" pitchFamily="49" charset="0"/>
              </a:rPr>
              <a:t>api</a:t>
            </a:r>
            <a:r>
              <a:rPr lang="en-US" dirty="0">
                <a:latin typeface="Menlo" panose="020B0609030804020204" pitchFamily="49" charset="0"/>
                <a:ea typeface="Menlo" panose="020B0609030804020204" pitchFamily="49" charset="0"/>
                <a:cs typeface="Menlo" panose="020B0609030804020204" pitchFamily="49" charset="0"/>
              </a:rPr>
              <a:t>-token}</a:t>
            </a:r>
          </a:p>
          <a:p>
            <a:r>
              <a:rPr lang="en-US" dirty="0">
                <a:latin typeface="Menlo" panose="020B0609030804020204" pitchFamily="49" charset="0"/>
                <a:ea typeface="Menlo" panose="020B0609030804020204" pitchFamily="49" charset="0"/>
                <a:cs typeface="Menlo" panose="020B0609030804020204" pitchFamily="49" charset="0"/>
              </a:rPr>
              <a:t>            </a:t>
            </a:r>
            <a:r>
              <a:rPr lang="en-US" dirty="0" err="1">
                <a:latin typeface="Menlo" panose="020B0609030804020204" pitchFamily="49" charset="0"/>
                <a:ea typeface="Menlo" panose="020B0609030804020204" pitchFamily="49" charset="0"/>
                <a:cs typeface="Menlo" panose="020B0609030804020204" pitchFamily="49" charset="0"/>
              </a:rPr>
              <a:t>uri</a:t>
            </a:r>
            <a:r>
              <a:rPr lang="en-US" dirty="0">
                <a:latin typeface="Menlo" panose="020B0609030804020204" pitchFamily="49" charset="0"/>
                <a:ea typeface="Menlo" panose="020B0609030804020204" pitchFamily="49" charset="0"/>
                <a:cs typeface="Menlo" panose="020B0609030804020204" pitchFamily="49" charset="0"/>
              </a:rPr>
              <a:t>: https://wavefront-</a:t>
            </a:r>
            <a:r>
              <a:rPr lang="en-US" dirty="0" err="1">
                <a:latin typeface="Menlo" panose="020B0609030804020204" pitchFamily="49" charset="0"/>
                <a:ea typeface="Menlo" panose="020B0609030804020204" pitchFamily="49" charset="0"/>
                <a:cs typeface="Menlo" panose="020B0609030804020204" pitchFamily="49" charset="0"/>
              </a:rPr>
              <a:t>url</a:t>
            </a:r>
            <a:endParaRPr lang="en-US" dirty="0">
              <a:latin typeface="Menlo" panose="020B0609030804020204" pitchFamily="49" charset="0"/>
              <a:ea typeface="Menlo" panose="020B0609030804020204" pitchFamily="49" charset="0"/>
              <a:cs typeface="Menlo" panose="020B0609030804020204" pitchFamily="49" charset="0"/>
            </a:endParaRPr>
          </a:p>
          <a:p>
            <a:r>
              <a:rPr lang="en-US" dirty="0">
                <a:latin typeface="Menlo" panose="020B0609030804020204" pitchFamily="49" charset="0"/>
                <a:ea typeface="Menlo" panose="020B0609030804020204" pitchFamily="49" charset="0"/>
                <a:cs typeface="Menlo" panose="020B0609030804020204" pitchFamily="49" charset="0"/>
              </a:rPr>
              <a:t>            source: scdf-k8s</a:t>
            </a:r>
          </a:p>
        </p:txBody>
      </p:sp>
    </p:spTree>
    <p:extLst>
      <p:ext uri="{BB962C8B-B14F-4D97-AF65-F5344CB8AC3E}">
        <p14:creationId xmlns:p14="http://schemas.microsoft.com/office/powerpoint/2010/main" val="35948912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E3D92F-B8D7-2540-BD5F-81BE79736AAB}"/>
              </a:ext>
            </a:extLst>
          </p:cNvPr>
          <p:cNvSpPr txBox="1"/>
          <p:nvPr/>
        </p:nvSpPr>
        <p:spPr>
          <a:xfrm>
            <a:off x="746273" y="1378301"/>
            <a:ext cx="3844194"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1. </a:t>
            </a:r>
            <a:r>
              <a:rPr lang="en-US" sz="3600" strike="sngStrike" dirty="0">
                <a:solidFill>
                  <a:schemeClr val="bg1"/>
                </a:solidFill>
                <a:latin typeface="FFF Tusj" panose="02040802050405020203" pitchFamily="18" charset="0"/>
              </a:rPr>
              <a:t>Microservices</a:t>
            </a:r>
          </a:p>
        </p:txBody>
      </p:sp>
      <p:sp>
        <p:nvSpPr>
          <p:cNvPr id="5" name="TextBox 4">
            <a:extLst>
              <a:ext uri="{FF2B5EF4-FFF2-40B4-BE49-F238E27FC236}">
                <a16:creationId xmlns:a16="http://schemas.microsoft.com/office/drawing/2014/main" id="{9E67D4AE-8B02-E745-B7C1-6AC84BD84933}"/>
              </a:ext>
            </a:extLst>
          </p:cNvPr>
          <p:cNvSpPr txBox="1"/>
          <p:nvPr/>
        </p:nvSpPr>
        <p:spPr>
          <a:xfrm>
            <a:off x="746273" y="1951806"/>
            <a:ext cx="7651454"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2. </a:t>
            </a:r>
            <a:r>
              <a:rPr lang="en-US" sz="3600" strike="sngStrike" dirty="0">
                <a:solidFill>
                  <a:schemeClr val="bg1"/>
                </a:solidFill>
                <a:latin typeface="FFF Tusj" panose="02040802050405020203" pitchFamily="18" charset="0"/>
              </a:rPr>
              <a:t>Receive Reports via RabbitMQ</a:t>
            </a:r>
          </a:p>
        </p:txBody>
      </p:sp>
      <p:sp>
        <p:nvSpPr>
          <p:cNvPr id="6" name="TextBox 5">
            <a:extLst>
              <a:ext uri="{FF2B5EF4-FFF2-40B4-BE49-F238E27FC236}">
                <a16:creationId xmlns:a16="http://schemas.microsoft.com/office/drawing/2014/main" id="{6262F594-78A2-AF44-9C1D-2E1ECCB6980D}"/>
              </a:ext>
            </a:extLst>
          </p:cNvPr>
          <p:cNvSpPr txBox="1"/>
          <p:nvPr/>
        </p:nvSpPr>
        <p:spPr>
          <a:xfrm>
            <a:off x="746273" y="3098816"/>
            <a:ext cx="7459030"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4. </a:t>
            </a:r>
            <a:r>
              <a:rPr lang="en-US" sz="3600" strike="sngStrike" dirty="0">
                <a:solidFill>
                  <a:schemeClr val="bg1"/>
                </a:solidFill>
                <a:latin typeface="FFF Tusj" panose="02040802050405020203" pitchFamily="18" charset="0"/>
              </a:rPr>
              <a:t>Production Grade Monitoring</a:t>
            </a:r>
          </a:p>
        </p:txBody>
      </p:sp>
      <p:sp>
        <p:nvSpPr>
          <p:cNvPr id="7" name="TextBox 6">
            <a:extLst>
              <a:ext uri="{FF2B5EF4-FFF2-40B4-BE49-F238E27FC236}">
                <a16:creationId xmlns:a16="http://schemas.microsoft.com/office/drawing/2014/main" id="{6CF45E27-DC72-A749-8236-2480F2FE1FE1}"/>
              </a:ext>
            </a:extLst>
          </p:cNvPr>
          <p:cNvSpPr txBox="1"/>
          <p:nvPr/>
        </p:nvSpPr>
        <p:spPr>
          <a:xfrm>
            <a:off x="746273" y="2525311"/>
            <a:ext cx="5817362"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3. </a:t>
            </a:r>
            <a:r>
              <a:rPr lang="en-US" sz="3600" strike="sngStrike" dirty="0">
                <a:solidFill>
                  <a:schemeClr val="bg1"/>
                </a:solidFill>
                <a:latin typeface="FFF Tusj" panose="02040802050405020203" pitchFamily="18" charset="0"/>
              </a:rPr>
              <a:t>Store reports in </a:t>
            </a:r>
            <a:r>
              <a:rPr lang="en-US" sz="3600" strike="sngStrike" dirty="0" err="1">
                <a:solidFill>
                  <a:schemeClr val="bg1"/>
                </a:solidFill>
                <a:latin typeface="FFF Tusj" panose="02040802050405020203" pitchFamily="18" charset="0"/>
              </a:rPr>
              <a:t>MySql</a:t>
            </a:r>
            <a:endParaRPr lang="en-US" sz="3600" strike="sngStrike" dirty="0">
              <a:solidFill>
                <a:schemeClr val="bg1"/>
              </a:solidFill>
              <a:latin typeface="FFF Tusj" panose="02040802050405020203" pitchFamily="18" charset="0"/>
            </a:endParaRPr>
          </a:p>
        </p:txBody>
      </p:sp>
      <p:sp>
        <p:nvSpPr>
          <p:cNvPr id="8" name="TextBox 7">
            <a:extLst>
              <a:ext uri="{FF2B5EF4-FFF2-40B4-BE49-F238E27FC236}">
                <a16:creationId xmlns:a16="http://schemas.microsoft.com/office/drawing/2014/main" id="{42B4F87B-D4B8-054C-918A-AA7203A85899}"/>
              </a:ext>
            </a:extLst>
          </p:cNvPr>
          <p:cNvSpPr txBox="1"/>
          <p:nvPr/>
        </p:nvSpPr>
        <p:spPr>
          <a:xfrm>
            <a:off x="746273" y="3672322"/>
            <a:ext cx="7377148"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5. Run all of this on Kubernetes</a:t>
            </a:r>
          </a:p>
        </p:txBody>
      </p:sp>
      <p:sp>
        <p:nvSpPr>
          <p:cNvPr id="10" name="TextBox 9">
            <a:extLst>
              <a:ext uri="{FF2B5EF4-FFF2-40B4-BE49-F238E27FC236}">
                <a16:creationId xmlns:a16="http://schemas.microsoft.com/office/drawing/2014/main" id="{A3CC37D2-2D54-6C49-8BAC-972B788CE2B1}"/>
              </a:ext>
            </a:extLst>
          </p:cNvPr>
          <p:cNvSpPr txBox="1"/>
          <p:nvPr/>
        </p:nvSpPr>
        <p:spPr>
          <a:xfrm>
            <a:off x="746273" y="485206"/>
            <a:ext cx="2771913" cy="784830"/>
          </a:xfrm>
          <a:prstGeom prst="rect">
            <a:avLst/>
          </a:prstGeom>
          <a:noFill/>
        </p:spPr>
        <p:txBody>
          <a:bodyPr wrap="none" rtlCol="0">
            <a:spAutoFit/>
          </a:bodyPr>
          <a:lstStyle/>
          <a:p>
            <a:r>
              <a:rPr lang="en-US" sz="4500" dirty="0">
                <a:solidFill>
                  <a:schemeClr val="tx2">
                    <a:lumMod val="20000"/>
                    <a:lumOff val="80000"/>
                  </a:schemeClr>
                </a:solidFill>
                <a:latin typeface="FFF Tusj" panose="02040802050405020203" pitchFamily="18" charset="0"/>
              </a:rPr>
              <a:t>Checklist</a:t>
            </a:r>
          </a:p>
        </p:txBody>
      </p:sp>
    </p:spTree>
    <p:extLst>
      <p:ext uri="{BB962C8B-B14F-4D97-AF65-F5344CB8AC3E}">
        <p14:creationId xmlns:p14="http://schemas.microsoft.com/office/powerpoint/2010/main" val="36553252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FC6B0EE1-6F7C-E246-9389-F137E59A01D6}"/>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brightnessContrast bright="100000"/>
                    </a14:imgEffect>
                  </a14:imgLayer>
                </a14:imgProps>
              </a:ext>
            </a:extLst>
          </a:blip>
          <a:srcRect b="13607"/>
          <a:stretch/>
        </p:blipFill>
        <p:spPr>
          <a:xfrm>
            <a:off x="75198" y="349918"/>
            <a:ext cx="5143500" cy="4443663"/>
          </a:xfrm>
          <a:prstGeom prst="rect">
            <a:avLst/>
          </a:prstGeom>
        </p:spPr>
      </p:pic>
      <p:sp>
        <p:nvSpPr>
          <p:cNvPr id="5" name="TextBox 4">
            <a:extLst>
              <a:ext uri="{FF2B5EF4-FFF2-40B4-BE49-F238E27FC236}">
                <a16:creationId xmlns:a16="http://schemas.microsoft.com/office/drawing/2014/main" id="{C3420739-B97D-904F-B0F6-F7395AE86FCC}"/>
              </a:ext>
            </a:extLst>
          </p:cNvPr>
          <p:cNvSpPr txBox="1"/>
          <p:nvPr/>
        </p:nvSpPr>
        <p:spPr>
          <a:xfrm>
            <a:off x="3978442" y="2179334"/>
            <a:ext cx="4059125" cy="784830"/>
          </a:xfrm>
          <a:prstGeom prst="rect">
            <a:avLst/>
          </a:prstGeom>
          <a:noFill/>
        </p:spPr>
        <p:txBody>
          <a:bodyPr wrap="none" rtlCol="0">
            <a:spAutoFit/>
          </a:bodyPr>
          <a:lstStyle/>
          <a:p>
            <a:r>
              <a:rPr lang="en-US" sz="4500" dirty="0">
                <a:solidFill>
                  <a:schemeClr val="bg1"/>
                </a:solidFill>
              </a:rPr>
              <a:t>5 MINUTE</a:t>
            </a:r>
            <a:r>
              <a:rPr lang="en-US" sz="4500" dirty="0">
                <a:solidFill>
                  <a:srgbClr val="542209"/>
                </a:solidFill>
              </a:rPr>
              <a:t> BREAK</a:t>
            </a:r>
          </a:p>
        </p:txBody>
      </p:sp>
    </p:spTree>
    <p:extLst>
      <p:ext uri="{BB962C8B-B14F-4D97-AF65-F5344CB8AC3E}">
        <p14:creationId xmlns:p14="http://schemas.microsoft.com/office/powerpoint/2010/main" val="37333413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98D1A58E-717F-9C48-A41D-144AEA2DB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463" y="1102394"/>
            <a:ext cx="5781075" cy="293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5762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6AD0050-BF38-B04E-B9D9-0DC84C70C480}"/>
              </a:ext>
            </a:extLst>
          </p:cNvPr>
          <p:cNvGrpSpPr/>
          <p:nvPr/>
        </p:nvGrpSpPr>
        <p:grpSpPr>
          <a:xfrm>
            <a:off x="792022" y="885381"/>
            <a:ext cx="7559957" cy="3372739"/>
            <a:chOff x="945686" y="778212"/>
            <a:chExt cx="7559957" cy="3372739"/>
          </a:xfrm>
        </p:grpSpPr>
        <p:sp>
          <p:nvSpPr>
            <p:cNvPr id="2" name="TextBox 1">
              <a:extLst>
                <a:ext uri="{FF2B5EF4-FFF2-40B4-BE49-F238E27FC236}">
                  <a16:creationId xmlns:a16="http://schemas.microsoft.com/office/drawing/2014/main" id="{B15D0710-6F8C-494C-9B79-6BCDABB2A9D1}"/>
                </a:ext>
              </a:extLst>
            </p:cNvPr>
            <p:cNvSpPr txBox="1"/>
            <p:nvPr/>
          </p:nvSpPr>
          <p:spPr>
            <a:xfrm>
              <a:off x="945686" y="1004292"/>
              <a:ext cx="3626314" cy="1246495"/>
            </a:xfrm>
            <a:prstGeom prst="rect">
              <a:avLst/>
            </a:prstGeom>
            <a:noFill/>
          </p:spPr>
          <p:txBody>
            <a:bodyPr wrap="none" rtlCol="0">
              <a:spAutoFit/>
            </a:bodyPr>
            <a:lstStyle/>
            <a:p>
              <a:pPr>
                <a:lnSpc>
                  <a:spcPts val="4500"/>
                </a:lnSpc>
              </a:pPr>
              <a:r>
                <a:rPr lang="en-US" sz="4500" dirty="0"/>
                <a:t>SCHEDULE FOR</a:t>
              </a:r>
            </a:p>
            <a:p>
              <a:pPr>
                <a:lnSpc>
                  <a:spcPts val="4500"/>
                </a:lnSpc>
              </a:pPr>
              <a:r>
                <a:rPr lang="en-US" sz="4500" dirty="0">
                  <a:solidFill>
                    <a:srgbClr val="800000"/>
                  </a:solidFill>
                </a:rPr>
                <a:t>TWO DAYS</a:t>
              </a:r>
            </a:p>
          </p:txBody>
        </p:sp>
        <p:pic>
          <p:nvPicPr>
            <p:cNvPr id="4" name="Picture 3" descr="A close up of a logo&#10;&#10;Description automatically generated">
              <a:extLst>
                <a:ext uri="{FF2B5EF4-FFF2-40B4-BE49-F238E27FC236}">
                  <a16:creationId xmlns:a16="http://schemas.microsoft.com/office/drawing/2014/main" id="{28A194F1-868B-3148-A99A-A51F72A160A0}"/>
                </a:ext>
              </a:extLst>
            </p:cNvPr>
            <p:cNvPicPr>
              <a:picLocks noChangeAspect="1"/>
            </p:cNvPicPr>
            <p:nvPr/>
          </p:nvPicPr>
          <p:blipFill rotWithShape="1">
            <a:blip r:embed="rId3"/>
            <a:srcRect b="12996"/>
            <a:stretch/>
          </p:blipFill>
          <p:spPr>
            <a:xfrm rot="501450">
              <a:off x="4629110" y="778212"/>
              <a:ext cx="3876533" cy="3372739"/>
            </a:xfrm>
            <a:prstGeom prst="rect">
              <a:avLst/>
            </a:prstGeom>
          </p:spPr>
        </p:pic>
      </p:grpSp>
    </p:spTree>
    <p:extLst>
      <p:ext uri="{BB962C8B-B14F-4D97-AF65-F5344CB8AC3E}">
        <p14:creationId xmlns:p14="http://schemas.microsoft.com/office/powerpoint/2010/main" val="9851775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B5AFCAA-A028-BD4B-8F0D-E87708E87B40}"/>
              </a:ext>
            </a:extLst>
          </p:cNvPr>
          <p:cNvSpPr txBox="1"/>
          <p:nvPr/>
        </p:nvSpPr>
        <p:spPr>
          <a:xfrm>
            <a:off x="591629" y="1563782"/>
            <a:ext cx="1980029" cy="2015936"/>
          </a:xfrm>
          <a:prstGeom prst="rect">
            <a:avLst/>
          </a:prstGeom>
          <a:noFill/>
        </p:spPr>
        <p:txBody>
          <a:bodyPr wrap="none" rtlCol="0">
            <a:spAutoFit/>
          </a:bodyPr>
          <a:lstStyle/>
          <a:p>
            <a:r>
              <a:rPr lang="en-US" sz="2500" dirty="0"/>
              <a:t>RabbitMQ</a:t>
            </a:r>
          </a:p>
          <a:p>
            <a:r>
              <a:rPr lang="en-US" sz="2500" dirty="0" err="1"/>
              <a:t>MySql</a:t>
            </a:r>
            <a:endParaRPr lang="en-US" sz="2500" dirty="0"/>
          </a:p>
          <a:p>
            <a:r>
              <a:rPr lang="en-US" sz="2500" dirty="0"/>
              <a:t>Our Processor</a:t>
            </a:r>
          </a:p>
          <a:p>
            <a:r>
              <a:rPr lang="en-US" sz="2500" dirty="0" err="1"/>
              <a:t>Jdbc</a:t>
            </a:r>
            <a:r>
              <a:rPr lang="en-US" sz="2500" dirty="0"/>
              <a:t> Sink</a:t>
            </a:r>
          </a:p>
          <a:p>
            <a:r>
              <a:rPr lang="en-US" sz="2500" dirty="0"/>
              <a:t>A test Source</a:t>
            </a:r>
          </a:p>
        </p:txBody>
      </p:sp>
      <p:sp>
        <p:nvSpPr>
          <p:cNvPr id="3" name="TextBox 2">
            <a:extLst>
              <a:ext uri="{FF2B5EF4-FFF2-40B4-BE49-F238E27FC236}">
                <a16:creationId xmlns:a16="http://schemas.microsoft.com/office/drawing/2014/main" id="{B242D251-EDCB-F049-9D3B-7F9AFA5CB37D}"/>
              </a:ext>
            </a:extLst>
          </p:cNvPr>
          <p:cNvSpPr txBox="1"/>
          <p:nvPr/>
        </p:nvSpPr>
        <p:spPr>
          <a:xfrm>
            <a:off x="2841869" y="2179335"/>
            <a:ext cx="494046" cy="784830"/>
          </a:xfrm>
          <a:prstGeom prst="rect">
            <a:avLst/>
          </a:prstGeom>
          <a:noFill/>
        </p:spPr>
        <p:txBody>
          <a:bodyPr wrap="none" rtlCol="0">
            <a:spAutoFit/>
          </a:bodyPr>
          <a:lstStyle/>
          <a:p>
            <a:r>
              <a:rPr lang="en-US" sz="4500" dirty="0"/>
              <a:t>X</a:t>
            </a:r>
          </a:p>
        </p:txBody>
      </p:sp>
      <p:sp>
        <p:nvSpPr>
          <p:cNvPr id="4" name="TextBox 3">
            <a:extLst>
              <a:ext uri="{FF2B5EF4-FFF2-40B4-BE49-F238E27FC236}">
                <a16:creationId xmlns:a16="http://schemas.microsoft.com/office/drawing/2014/main" id="{72A395E5-D049-E14A-BC54-CCA9992A327E}"/>
              </a:ext>
            </a:extLst>
          </p:cNvPr>
          <p:cNvSpPr txBox="1"/>
          <p:nvPr/>
        </p:nvSpPr>
        <p:spPr>
          <a:xfrm>
            <a:off x="3606126" y="1756142"/>
            <a:ext cx="1702710" cy="1631216"/>
          </a:xfrm>
          <a:prstGeom prst="rect">
            <a:avLst/>
          </a:prstGeom>
          <a:noFill/>
        </p:spPr>
        <p:txBody>
          <a:bodyPr wrap="none" rtlCol="0">
            <a:spAutoFit/>
          </a:bodyPr>
          <a:lstStyle/>
          <a:p>
            <a:r>
              <a:rPr lang="en-US" sz="2500" dirty="0" err="1"/>
              <a:t>Replicaset</a:t>
            </a:r>
            <a:endParaRPr lang="en-US" sz="2500" dirty="0"/>
          </a:p>
          <a:p>
            <a:r>
              <a:rPr lang="en-US" sz="2500" dirty="0"/>
              <a:t>Service</a:t>
            </a:r>
          </a:p>
          <a:p>
            <a:r>
              <a:rPr lang="en-US" sz="2500" dirty="0"/>
              <a:t>Deployment</a:t>
            </a:r>
          </a:p>
          <a:p>
            <a:r>
              <a:rPr lang="en-US" sz="2500" dirty="0"/>
              <a:t>Pod</a:t>
            </a:r>
          </a:p>
        </p:txBody>
      </p:sp>
      <p:sp>
        <p:nvSpPr>
          <p:cNvPr id="5" name="TextBox 4">
            <a:extLst>
              <a:ext uri="{FF2B5EF4-FFF2-40B4-BE49-F238E27FC236}">
                <a16:creationId xmlns:a16="http://schemas.microsoft.com/office/drawing/2014/main" id="{3E176954-E5C8-E343-AAB4-A449484BBDF8}"/>
              </a:ext>
            </a:extLst>
          </p:cNvPr>
          <p:cNvSpPr txBox="1"/>
          <p:nvPr/>
        </p:nvSpPr>
        <p:spPr>
          <a:xfrm>
            <a:off x="5579047" y="2179335"/>
            <a:ext cx="530915" cy="784830"/>
          </a:xfrm>
          <a:prstGeom prst="rect">
            <a:avLst/>
          </a:prstGeom>
          <a:noFill/>
        </p:spPr>
        <p:txBody>
          <a:bodyPr wrap="none" rtlCol="0">
            <a:spAutoFit/>
          </a:bodyPr>
          <a:lstStyle/>
          <a:p>
            <a:r>
              <a:rPr lang="en-US" sz="4500" dirty="0"/>
              <a:t>=</a:t>
            </a:r>
          </a:p>
        </p:txBody>
      </p:sp>
      <p:sp>
        <p:nvSpPr>
          <p:cNvPr id="6" name="TextBox 5">
            <a:extLst>
              <a:ext uri="{FF2B5EF4-FFF2-40B4-BE49-F238E27FC236}">
                <a16:creationId xmlns:a16="http://schemas.microsoft.com/office/drawing/2014/main" id="{CE4F45F1-9A0D-294C-A668-1BA46BF78A4B}"/>
              </a:ext>
            </a:extLst>
          </p:cNvPr>
          <p:cNvSpPr txBox="1"/>
          <p:nvPr/>
        </p:nvSpPr>
        <p:spPr>
          <a:xfrm>
            <a:off x="6380174" y="1948502"/>
            <a:ext cx="2172198" cy="1246495"/>
          </a:xfrm>
          <a:prstGeom prst="rect">
            <a:avLst/>
          </a:prstGeom>
          <a:noFill/>
        </p:spPr>
        <p:txBody>
          <a:bodyPr wrap="none" rtlCol="0">
            <a:spAutoFit/>
          </a:bodyPr>
          <a:lstStyle/>
          <a:p>
            <a:pPr algn="ctr">
              <a:lnSpc>
                <a:spcPts val="4500"/>
              </a:lnSpc>
            </a:pPr>
            <a:r>
              <a:rPr lang="en-US" sz="4500" dirty="0">
                <a:solidFill>
                  <a:srgbClr val="800000"/>
                </a:solidFill>
              </a:rPr>
              <a:t>A LOT </a:t>
            </a:r>
          </a:p>
          <a:p>
            <a:pPr algn="ctr">
              <a:lnSpc>
                <a:spcPts val="4500"/>
              </a:lnSpc>
            </a:pPr>
            <a:r>
              <a:rPr lang="en-US" sz="4500" dirty="0">
                <a:solidFill>
                  <a:srgbClr val="800000"/>
                </a:solidFill>
              </a:rPr>
              <a:t>OF YAML</a:t>
            </a:r>
          </a:p>
        </p:txBody>
      </p:sp>
    </p:spTree>
    <p:extLst>
      <p:ext uri="{BB962C8B-B14F-4D97-AF65-F5344CB8AC3E}">
        <p14:creationId xmlns:p14="http://schemas.microsoft.com/office/powerpoint/2010/main" val="117504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EA80B86-DABD-0B49-BB80-829935B1F261}"/>
              </a:ext>
            </a:extLst>
          </p:cNvPr>
          <p:cNvGrpSpPr/>
          <p:nvPr/>
        </p:nvGrpSpPr>
        <p:grpSpPr>
          <a:xfrm>
            <a:off x="322638" y="-21444"/>
            <a:ext cx="8498724" cy="5186388"/>
            <a:chOff x="256086" y="-351772"/>
            <a:chExt cx="8498724" cy="5186388"/>
          </a:xfrm>
        </p:grpSpPr>
        <p:sp>
          <p:nvSpPr>
            <p:cNvPr id="2" name="TextBox 1">
              <a:extLst>
                <a:ext uri="{FF2B5EF4-FFF2-40B4-BE49-F238E27FC236}">
                  <a16:creationId xmlns:a16="http://schemas.microsoft.com/office/drawing/2014/main" id="{D9612B7C-E7DB-C94F-A488-2989D6F59E71}"/>
                </a:ext>
              </a:extLst>
            </p:cNvPr>
            <p:cNvSpPr txBox="1"/>
            <p:nvPr/>
          </p:nvSpPr>
          <p:spPr>
            <a:xfrm>
              <a:off x="256086" y="3197075"/>
              <a:ext cx="6342442" cy="784830"/>
            </a:xfrm>
            <a:prstGeom prst="rect">
              <a:avLst/>
            </a:prstGeom>
            <a:noFill/>
          </p:spPr>
          <p:txBody>
            <a:bodyPr wrap="none" rtlCol="0">
              <a:spAutoFit/>
            </a:bodyPr>
            <a:lstStyle/>
            <a:p>
              <a:r>
                <a:rPr lang="en-US" sz="4500" dirty="0">
                  <a:solidFill>
                    <a:srgbClr val="1B2D0C"/>
                  </a:solidFill>
                </a:rPr>
                <a:t>SPRING CLOUD</a:t>
              </a:r>
              <a:r>
                <a:rPr lang="en-US" sz="4500" dirty="0">
                  <a:solidFill>
                    <a:schemeClr val="bg1"/>
                  </a:solidFill>
                </a:rPr>
                <a:t> DATA FLOW</a:t>
              </a:r>
            </a:p>
          </p:txBody>
        </p:sp>
        <p:pic>
          <p:nvPicPr>
            <p:cNvPr id="3" name="Picture 2">
              <a:extLst>
                <a:ext uri="{FF2B5EF4-FFF2-40B4-BE49-F238E27FC236}">
                  <a16:creationId xmlns:a16="http://schemas.microsoft.com/office/drawing/2014/main" id="{7457D5C8-7310-8841-BF14-A2FB9376FF6D}"/>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568422" y="-351772"/>
              <a:ext cx="5186388" cy="5186388"/>
            </a:xfrm>
            <a:prstGeom prst="rect">
              <a:avLst/>
            </a:prstGeom>
          </p:spPr>
        </p:pic>
      </p:grpSp>
    </p:spTree>
    <p:extLst>
      <p:ext uri="{BB962C8B-B14F-4D97-AF65-F5344CB8AC3E}">
        <p14:creationId xmlns:p14="http://schemas.microsoft.com/office/powerpoint/2010/main" val="34840425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089447B-E3FF-484B-85B9-EEE7647DACAE}"/>
              </a:ext>
            </a:extLst>
          </p:cNvPr>
          <p:cNvGrpSpPr/>
          <p:nvPr/>
        </p:nvGrpSpPr>
        <p:grpSpPr>
          <a:xfrm>
            <a:off x="653482" y="340359"/>
            <a:ext cx="7837036" cy="4462782"/>
            <a:chOff x="753745" y="472263"/>
            <a:chExt cx="7837036" cy="4462782"/>
          </a:xfrm>
        </p:grpSpPr>
        <p:pic>
          <p:nvPicPr>
            <p:cNvPr id="3" name="Picture 2" descr="noun_396020_cc.png">
              <a:extLst>
                <a:ext uri="{FF2B5EF4-FFF2-40B4-BE49-F238E27FC236}">
                  <a16:creationId xmlns:a16="http://schemas.microsoft.com/office/drawing/2014/main" id="{2D575EC9-B250-0041-91EE-42018AF61CE8}"/>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b="13235"/>
            <a:stretch/>
          </p:blipFill>
          <p:spPr>
            <a:xfrm>
              <a:off x="3447281" y="472263"/>
              <a:ext cx="5143500" cy="4462782"/>
            </a:xfrm>
            <a:prstGeom prst="rect">
              <a:avLst/>
            </a:prstGeom>
          </p:spPr>
        </p:pic>
        <p:sp>
          <p:nvSpPr>
            <p:cNvPr id="2" name="TextBox 1">
              <a:extLst>
                <a:ext uri="{FF2B5EF4-FFF2-40B4-BE49-F238E27FC236}">
                  <a16:creationId xmlns:a16="http://schemas.microsoft.com/office/drawing/2014/main" id="{8EEC1377-CDBA-084F-B6F3-3A401F2F8BC7}"/>
                </a:ext>
              </a:extLst>
            </p:cNvPr>
            <p:cNvSpPr txBox="1"/>
            <p:nvPr/>
          </p:nvSpPr>
          <p:spPr>
            <a:xfrm>
              <a:off x="753745" y="3521438"/>
              <a:ext cx="6531916" cy="784830"/>
            </a:xfrm>
            <a:prstGeom prst="rect">
              <a:avLst/>
            </a:prstGeom>
            <a:noFill/>
          </p:spPr>
          <p:txBody>
            <a:bodyPr wrap="none" rtlCol="0">
              <a:spAutoFit/>
            </a:bodyPr>
            <a:lstStyle/>
            <a:p>
              <a:r>
                <a:rPr lang="en-US" sz="4500" dirty="0">
                  <a:solidFill>
                    <a:srgbClr val="1B2D0C"/>
                  </a:solidFill>
                </a:rPr>
                <a:t>DATA FLOW </a:t>
              </a:r>
              <a:r>
                <a:rPr lang="en-US" sz="4500" dirty="0">
                  <a:solidFill>
                    <a:schemeClr val="bg1"/>
                  </a:solidFill>
                </a:rPr>
                <a:t>ORCHESTRATES</a:t>
              </a:r>
            </a:p>
          </p:txBody>
        </p:sp>
      </p:grpSp>
    </p:spTree>
    <p:extLst>
      <p:ext uri="{BB962C8B-B14F-4D97-AF65-F5344CB8AC3E}">
        <p14:creationId xmlns:p14="http://schemas.microsoft.com/office/powerpoint/2010/main" val="14908219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6-21 at 10.05.23 AM.png">
            <a:extLst>
              <a:ext uri="{FF2B5EF4-FFF2-40B4-BE49-F238E27FC236}">
                <a16:creationId xmlns:a16="http://schemas.microsoft.com/office/drawing/2014/main" id="{09D42790-7A65-DA43-A36A-1D18CFE664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724" y="816617"/>
            <a:ext cx="7426552" cy="3510267"/>
          </a:xfrm>
          <a:prstGeom prst="rect">
            <a:avLst/>
          </a:prstGeom>
        </p:spPr>
      </p:pic>
    </p:spTree>
    <p:extLst>
      <p:ext uri="{BB962C8B-B14F-4D97-AF65-F5344CB8AC3E}">
        <p14:creationId xmlns:p14="http://schemas.microsoft.com/office/powerpoint/2010/main" val="29360388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screen&#10;&#10;Description automatically generated">
            <a:extLst>
              <a:ext uri="{FF2B5EF4-FFF2-40B4-BE49-F238E27FC236}">
                <a16:creationId xmlns:a16="http://schemas.microsoft.com/office/drawing/2014/main" id="{3ED5C29E-106D-F546-8F49-829EF4AB6CCA}"/>
              </a:ext>
            </a:extLst>
          </p:cNvPr>
          <p:cNvPicPr>
            <a:picLocks noChangeAspect="1"/>
          </p:cNvPicPr>
          <p:nvPr/>
        </p:nvPicPr>
        <p:blipFill>
          <a:blip r:embed="rId2"/>
          <a:stretch>
            <a:fillRect/>
          </a:stretch>
        </p:blipFill>
        <p:spPr>
          <a:xfrm rot="21084749">
            <a:off x="655032" y="514726"/>
            <a:ext cx="7833937" cy="4114049"/>
          </a:xfrm>
          <a:prstGeom prst="rect">
            <a:avLst/>
          </a:prstGeom>
        </p:spPr>
      </p:pic>
    </p:spTree>
    <p:extLst>
      <p:ext uri="{BB962C8B-B14F-4D97-AF65-F5344CB8AC3E}">
        <p14:creationId xmlns:p14="http://schemas.microsoft.com/office/powerpoint/2010/main" val="6526308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un_100718_cc.png">
            <a:extLst>
              <a:ext uri="{FF2B5EF4-FFF2-40B4-BE49-F238E27FC236}">
                <a16:creationId xmlns:a16="http://schemas.microsoft.com/office/drawing/2014/main" id="{FCB8D8C1-C90F-A449-8E8E-D2B3A73AEE12}"/>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b="25928"/>
          <a:stretch/>
        </p:blipFill>
        <p:spPr>
          <a:xfrm>
            <a:off x="2066481" y="-406471"/>
            <a:ext cx="7781005" cy="5763506"/>
          </a:xfrm>
          <a:prstGeom prst="rect">
            <a:avLst/>
          </a:prstGeom>
        </p:spPr>
      </p:pic>
      <p:pic>
        <p:nvPicPr>
          <p:cNvPr id="4" name="Picture 3" descr="noun_100718_cc.png">
            <a:extLst>
              <a:ext uri="{FF2B5EF4-FFF2-40B4-BE49-F238E27FC236}">
                <a16:creationId xmlns:a16="http://schemas.microsoft.com/office/drawing/2014/main" id="{49D10141-40D0-B74E-806E-64A17875C0E9}"/>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b="25928"/>
          <a:stretch/>
        </p:blipFill>
        <p:spPr>
          <a:xfrm>
            <a:off x="2066481" y="-398450"/>
            <a:ext cx="7781005" cy="5763506"/>
          </a:xfrm>
          <a:prstGeom prst="rect">
            <a:avLst/>
          </a:prstGeom>
        </p:spPr>
      </p:pic>
      <p:sp>
        <p:nvSpPr>
          <p:cNvPr id="2" name="TextBox 1">
            <a:extLst>
              <a:ext uri="{FF2B5EF4-FFF2-40B4-BE49-F238E27FC236}">
                <a16:creationId xmlns:a16="http://schemas.microsoft.com/office/drawing/2014/main" id="{05280697-6A2B-0A44-B596-8D1D77C078E6}"/>
              </a:ext>
            </a:extLst>
          </p:cNvPr>
          <p:cNvSpPr txBox="1"/>
          <p:nvPr/>
        </p:nvSpPr>
        <p:spPr>
          <a:xfrm>
            <a:off x="953243" y="949188"/>
            <a:ext cx="5365187" cy="1246495"/>
          </a:xfrm>
          <a:prstGeom prst="rect">
            <a:avLst/>
          </a:prstGeom>
          <a:noFill/>
        </p:spPr>
        <p:txBody>
          <a:bodyPr wrap="none" rtlCol="0">
            <a:spAutoFit/>
          </a:bodyPr>
          <a:lstStyle/>
          <a:p>
            <a:pPr>
              <a:lnSpc>
                <a:spcPts val="4500"/>
              </a:lnSpc>
            </a:pPr>
            <a:r>
              <a:rPr lang="en-US" sz="4500" dirty="0">
                <a:solidFill>
                  <a:srgbClr val="1B2D0C"/>
                </a:solidFill>
              </a:rPr>
              <a:t>TAKES ADVANTAGE OF </a:t>
            </a:r>
          </a:p>
          <a:p>
            <a:pPr>
              <a:lnSpc>
                <a:spcPts val="4500"/>
              </a:lnSpc>
            </a:pPr>
            <a:r>
              <a:rPr lang="en-US" sz="4500" dirty="0">
                <a:solidFill>
                  <a:schemeClr val="bg1"/>
                </a:solidFill>
              </a:rPr>
              <a:t>MODERN PLATFORMS</a:t>
            </a:r>
          </a:p>
        </p:txBody>
      </p:sp>
    </p:spTree>
    <p:extLst>
      <p:ext uri="{BB962C8B-B14F-4D97-AF65-F5344CB8AC3E}">
        <p14:creationId xmlns:p14="http://schemas.microsoft.com/office/powerpoint/2010/main" val="6388835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D2313E48-1725-D747-B645-1B9F464B59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316" y="2119678"/>
            <a:ext cx="6617368" cy="904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962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6F0FCD-9B59-BA43-8061-FE54E4F566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1463" y="1102394"/>
            <a:ext cx="5781075" cy="293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844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111FA63-7D5C-764E-BA04-524C71A458AD}"/>
              </a:ext>
            </a:extLst>
          </p:cNvPr>
          <p:cNvGrpSpPr/>
          <p:nvPr/>
        </p:nvGrpSpPr>
        <p:grpSpPr>
          <a:xfrm>
            <a:off x="1724265" y="982078"/>
            <a:ext cx="5695471" cy="3179345"/>
            <a:chOff x="697861" y="1111893"/>
            <a:chExt cx="5695471" cy="3179345"/>
          </a:xfrm>
        </p:grpSpPr>
        <p:pic>
          <p:nvPicPr>
            <p:cNvPr id="3" name="Picture 2" descr="A close up of a logo&#10;&#10;Description automatically generated">
              <a:extLst>
                <a:ext uri="{FF2B5EF4-FFF2-40B4-BE49-F238E27FC236}">
                  <a16:creationId xmlns:a16="http://schemas.microsoft.com/office/drawing/2014/main" id="{845E7E7D-05D2-C94D-8EA0-158DDE7E43DC}"/>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brightnessContrast bright="100000"/>
                      </a14:imgEffect>
                    </a14:imgLayer>
                  </a14:imgProps>
                </a:ext>
              </a:extLst>
            </a:blip>
            <a:srcRect b="13266"/>
            <a:stretch/>
          </p:blipFill>
          <p:spPr>
            <a:xfrm>
              <a:off x="697861" y="1111893"/>
              <a:ext cx="3665617" cy="3179345"/>
            </a:xfrm>
            <a:prstGeom prst="rect">
              <a:avLst/>
            </a:prstGeom>
          </p:spPr>
        </p:pic>
        <p:sp>
          <p:nvSpPr>
            <p:cNvPr id="2" name="TextBox 1">
              <a:extLst>
                <a:ext uri="{FF2B5EF4-FFF2-40B4-BE49-F238E27FC236}">
                  <a16:creationId xmlns:a16="http://schemas.microsoft.com/office/drawing/2014/main" id="{70DC5C20-683C-B645-A960-C1E979AA7A86}"/>
                </a:ext>
              </a:extLst>
            </p:cNvPr>
            <p:cNvSpPr txBox="1"/>
            <p:nvPr/>
          </p:nvSpPr>
          <p:spPr>
            <a:xfrm>
              <a:off x="4572000" y="2051497"/>
              <a:ext cx="1821332" cy="784830"/>
            </a:xfrm>
            <a:prstGeom prst="rect">
              <a:avLst/>
            </a:prstGeom>
            <a:noFill/>
          </p:spPr>
          <p:txBody>
            <a:bodyPr wrap="none" rtlCol="0">
              <a:spAutoFit/>
            </a:bodyPr>
            <a:lstStyle/>
            <a:p>
              <a:r>
                <a:rPr lang="en-US" sz="4500" dirty="0">
                  <a:solidFill>
                    <a:srgbClr val="1B2D0C"/>
                  </a:solidFill>
                </a:rPr>
                <a:t>LOCAL</a:t>
              </a:r>
              <a:r>
                <a:rPr lang="en-US" sz="4500" baseline="30000" dirty="0">
                  <a:solidFill>
                    <a:srgbClr val="1B2D0C"/>
                  </a:solidFill>
                </a:rPr>
                <a:t>*</a:t>
              </a:r>
            </a:p>
          </p:txBody>
        </p:sp>
      </p:grpSp>
    </p:spTree>
    <p:extLst>
      <p:ext uri="{BB962C8B-B14F-4D97-AF65-F5344CB8AC3E}">
        <p14:creationId xmlns:p14="http://schemas.microsoft.com/office/powerpoint/2010/main" val="37727538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FA831E5B-B2E6-874B-A950-FE1B0BB4430D}"/>
              </a:ext>
            </a:extLst>
          </p:cNvPr>
          <p:cNvGrpSpPr/>
          <p:nvPr/>
        </p:nvGrpSpPr>
        <p:grpSpPr>
          <a:xfrm>
            <a:off x="1700210" y="1794589"/>
            <a:ext cx="5743580" cy="1192660"/>
            <a:chOff x="681076" y="1794589"/>
            <a:chExt cx="5743580" cy="1192660"/>
          </a:xfrm>
        </p:grpSpPr>
        <p:sp>
          <p:nvSpPr>
            <p:cNvPr id="4" name="TextBox 3">
              <a:extLst>
                <a:ext uri="{FF2B5EF4-FFF2-40B4-BE49-F238E27FC236}">
                  <a16:creationId xmlns:a16="http://schemas.microsoft.com/office/drawing/2014/main" id="{A5B0A176-18B4-FA46-A38A-FBF0619E4F3A}"/>
                </a:ext>
              </a:extLst>
            </p:cNvPr>
            <p:cNvSpPr txBox="1"/>
            <p:nvPr/>
          </p:nvSpPr>
          <p:spPr>
            <a:xfrm>
              <a:off x="681076" y="2340918"/>
              <a:ext cx="5743580" cy="646331"/>
            </a:xfrm>
            <a:prstGeom prst="rect">
              <a:avLst/>
            </a:prstGeom>
            <a:noFill/>
          </p:spPr>
          <p:txBody>
            <a:bodyPr wrap="none" rtlCol="0">
              <a:spAutoFit/>
            </a:bodyPr>
            <a:lstStyle/>
            <a:p>
              <a:r>
                <a:rPr lang="en-US" sz="3600" dirty="0">
                  <a:solidFill>
                    <a:srgbClr val="A9B7C2"/>
                  </a:solidFill>
                  <a:latin typeface="Menlo Regular"/>
                  <a:cs typeface="Menlo Regular"/>
                </a:rPr>
                <a:t>http | filter | </a:t>
              </a:r>
              <a:r>
                <a:rPr lang="en-US" sz="3600" dirty="0" err="1">
                  <a:solidFill>
                    <a:srgbClr val="A9B7C2"/>
                  </a:solidFill>
                  <a:latin typeface="Menlo Regular"/>
                  <a:cs typeface="Menlo Regular"/>
                </a:rPr>
                <a:t>hdfs</a:t>
              </a:r>
              <a:endParaRPr lang="en-US" sz="3600" dirty="0">
                <a:solidFill>
                  <a:srgbClr val="A9B7C2"/>
                </a:solidFill>
                <a:latin typeface="Menlo Regular"/>
                <a:cs typeface="Menlo Regular"/>
              </a:endParaRPr>
            </a:p>
          </p:txBody>
        </p:sp>
        <p:sp>
          <p:nvSpPr>
            <p:cNvPr id="5" name="TextBox 4">
              <a:extLst>
                <a:ext uri="{FF2B5EF4-FFF2-40B4-BE49-F238E27FC236}">
                  <a16:creationId xmlns:a16="http://schemas.microsoft.com/office/drawing/2014/main" id="{8716559D-B3AF-D248-BD81-A493B6FCFBD5}"/>
                </a:ext>
              </a:extLst>
            </p:cNvPr>
            <p:cNvSpPr txBox="1"/>
            <p:nvPr/>
          </p:nvSpPr>
          <p:spPr>
            <a:xfrm>
              <a:off x="686273" y="1794589"/>
              <a:ext cx="1852340" cy="646331"/>
            </a:xfrm>
            <a:prstGeom prst="rect">
              <a:avLst/>
            </a:prstGeom>
            <a:noFill/>
          </p:spPr>
          <p:txBody>
            <a:bodyPr wrap="none" rtlCol="0">
              <a:spAutoFit/>
            </a:bodyPr>
            <a:lstStyle/>
            <a:p>
              <a:r>
                <a:rPr lang="en-US" sz="3600" dirty="0">
                  <a:solidFill>
                    <a:schemeClr val="bg1">
                      <a:lumMod val="65000"/>
                    </a:schemeClr>
                  </a:solidFill>
                  <a:latin typeface="Menlo Regular"/>
                  <a:cs typeface="Menlo Regular"/>
                </a:rPr>
                <a:t>// DSL</a:t>
              </a:r>
            </a:p>
          </p:txBody>
        </p:sp>
      </p:grpSp>
    </p:spTree>
    <p:extLst>
      <p:ext uri="{BB962C8B-B14F-4D97-AF65-F5344CB8AC3E}">
        <p14:creationId xmlns:p14="http://schemas.microsoft.com/office/powerpoint/2010/main" val="3632720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21EC8A99-7FE0-C24E-B8BB-576373F51179}"/>
              </a:ext>
            </a:extLst>
          </p:cNvPr>
          <p:cNvGrpSpPr/>
          <p:nvPr/>
        </p:nvGrpSpPr>
        <p:grpSpPr>
          <a:xfrm>
            <a:off x="1152008" y="387770"/>
            <a:ext cx="6839985" cy="4367960"/>
            <a:chOff x="782951" y="387639"/>
            <a:chExt cx="6839985" cy="4367960"/>
          </a:xfrm>
        </p:grpSpPr>
        <p:sp>
          <p:nvSpPr>
            <p:cNvPr id="2" name="TextBox 1">
              <a:extLst>
                <a:ext uri="{FF2B5EF4-FFF2-40B4-BE49-F238E27FC236}">
                  <a16:creationId xmlns:a16="http://schemas.microsoft.com/office/drawing/2014/main" id="{81D940EE-7CEE-3743-9C0F-6F601F410128}"/>
                </a:ext>
              </a:extLst>
            </p:cNvPr>
            <p:cNvSpPr txBox="1"/>
            <p:nvPr/>
          </p:nvSpPr>
          <p:spPr>
            <a:xfrm>
              <a:off x="782951" y="1068733"/>
              <a:ext cx="3509294" cy="1246495"/>
            </a:xfrm>
            <a:prstGeom prst="rect">
              <a:avLst/>
            </a:prstGeom>
            <a:noFill/>
          </p:spPr>
          <p:txBody>
            <a:bodyPr wrap="none" rtlCol="0">
              <a:spAutoFit/>
            </a:bodyPr>
            <a:lstStyle/>
            <a:p>
              <a:pPr>
                <a:lnSpc>
                  <a:spcPts val="4500"/>
                </a:lnSpc>
              </a:pPr>
              <a:r>
                <a:rPr lang="en-US" sz="4500" dirty="0">
                  <a:solidFill>
                    <a:srgbClr val="800000"/>
                  </a:solidFill>
                </a:rPr>
                <a:t>YOU’RE STUCK</a:t>
              </a:r>
            </a:p>
            <a:p>
              <a:pPr>
                <a:lnSpc>
                  <a:spcPts val="4500"/>
                </a:lnSpc>
              </a:pPr>
              <a:r>
                <a:rPr lang="en-US" sz="4500" dirty="0"/>
                <a:t>WITH ME</a:t>
              </a:r>
            </a:p>
          </p:txBody>
        </p:sp>
        <p:pic>
          <p:nvPicPr>
            <p:cNvPr id="4" name="Picture 3" descr="A close up of a logo&#10;&#10;Description automatically generated">
              <a:extLst>
                <a:ext uri="{FF2B5EF4-FFF2-40B4-BE49-F238E27FC236}">
                  <a16:creationId xmlns:a16="http://schemas.microsoft.com/office/drawing/2014/main" id="{00E4495F-2EFA-0C42-B083-ACF73A86B4B2}"/>
                </a:ext>
              </a:extLst>
            </p:cNvPr>
            <p:cNvPicPr>
              <a:picLocks noChangeAspect="1"/>
            </p:cNvPicPr>
            <p:nvPr/>
          </p:nvPicPr>
          <p:blipFill rotWithShape="1">
            <a:blip r:embed="rId2"/>
            <a:srcRect l="17277" b="15078"/>
            <a:stretch/>
          </p:blipFill>
          <p:spPr>
            <a:xfrm flipH="1">
              <a:off x="3368071" y="387639"/>
              <a:ext cx="4254865" cy="4367960"/>
            </a:xfrm>
            <a:prstGeom prst="rect">
              <a:avLst/>
            </a:prstGeom>
          </p:spPr>
        </p:pic>
      </p:grpSp>
    </p:spTree>
    <p:extLst>
      <p:ext uri="{BB962C8B-B14F-4D97-AF65-F5344CB8AC3E}">
        <p14:creationId xmlns:p14="http://schemas.microsoft.com/office/powerpoint/2010/main" val="4772609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2B2B2B"/>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10F0E17-BCCD-2448-8D1D-B6C040DE7138}"/>
              </a:ext>
            </a:extLst>
          </p:cNvPr>
          <p:cNvGrpSpPr/>
          <p:nvPr/>
        </p:nvGrpSpPr>
        <p:grpSpPr>
          <a:xfrm>
            <a:off x="1700210" y="1794589"/>
            <a:ext cx="5743580" cy="1192660"/>
            <a:chOff x="681076" y="1794589"/>
            <a:chExt cx="5743580" cy="1192660"/>
          </a:xfrm>
        </p:grpSpPr>
        <p:sp>
          <p:nvSpPr>
            <p:cNvPr id="3" name="TextBox 2">
              <a:extLst>
                <a:ext uri="{FF2B5EF4-FFF2-40B4-BE49-F238E27FC236}">
                  <a16:creationId xmlns:a16="http://schemas.microsoft.com/office/drawing/2014/main" id="{BB0F3D2C-A6D5-9F40-84D1-D53F07245C9F}"/>
                </a:ext>
              </a:extLst>
            </p:cNvPr>
            <p:cNvSpPr txBox="1"/>
            <p:nvPr/>
          </p:nvSpPr>
          <p:spPr>
            <a:xfrm>
              <a:off x="681076" y="2340918"/>
              <a:ext cx="5743580" cy="646331"/>
            </a:xfrm>
            <a:prstGeom prst="rect">
              <a:avLst/>
            </a:prstGeom>
            <a:noFill/>
          </p:spPr>
          <p:txBody>
            <a:bodyPr wrap="none" rtlCol="0">
              <a:spAutoFit/>
            </a:bodyPr>
            <a:lstStyle/>
            <a:p>
              <a:r>
                <a:rPr lang="en-US" sz="3600" dirty="0">
                  <a:solidFill>
                    <a:srgbClr val="A9B7C2"/>
                  </a:solidFill>
                  <a:latin typeface="Menlo Regular"/>
                  <a:cs typeface="Menlo Regular"/>
                </a:rPr>
                <a:t>http </a:t>
              </a:r>
              <a:r>
                <a:rPr lang="en-US" sz="3600" dirty="0">
                  <a:solidFill>
                    <a:srgbClr val="FF0000"/>
                  </a:solidFill>
                  <a:latin typeface="Menlo Regular"/>
                  <a:cs typeface="Menlo Regular"/>
                </a:rPr>
                <a:t>|</a:t>
              </a:r>
              <a:r>
                <a:rPr lang="en-US" sz="3600" dirty="0">
                  <a:solidFill>
                    <a:srgbClr val="A9B7C2"/>
                  </a:solidFill>
                  <a:latin typeface="Menlo Regular"/>
                  <a:cs typeface="Menlo Regular"/>
                </a:rPr>
                <a:t> filter </a:t>
              </a:r>
              <a:r>
                <a:rPr lang="en-US" sz="3600" dirty="0">
                  <a:solidFill>
                    <a:srgbClr val="FF0000"/>
                  </a:solidFill>
                  <a:latin typeface="Menlo Regular"/>
                  <a:cs typeface="Menlo Regular"/>
                </a:rPr>
                <a:t>|</a:t>
              </a:r>
              <a:r>
                <a:rPr lang="en-US" sz="3600" dirty="0">
                  <a:solidFill>
                    <a:srgbClr val="A9B7C2"/>
                  </a:solidFill>
                  <a:latin typeface="Menlo Regular"/>
                  <a:cs typeface="Menlo Regular"/>
                </a:rPr>
                <a:t> </a:t>
              </a:r>
              <a:r>
                <a:rPr lang="en-US" sz="3600" dirty="0" err="1">
                  <a:solidFill>
                    <a:srgbClr val="A9B7C2"/>
                  </a:solidFill>
                  <a:latin typeface="Menlo Regular"/>
                  <a:cs typeface="Menlo Regular"/>
                </a:rPr>
                <a:t>hdfs</a:t>
              </a:r>
              <a:endParaRPr lang="en-US" sz="3600" dirty="0">
                <a:solidFill>
                  <a:srgbClr val="A9B7C2"/>
                </a:solidFill>
                <a:latin typeface="Menlo Regular"/>
                <a:cs typeface="Menlo Regular"/>
              </a:endParaRPr>
            </a:p>
          </p:txBody>
        </p:sp>
        <p:sp>
          <p:nvSpPr>
            <p:cNvPr id="4" name="TextBox 3">
              <a:extLst>
                <a:ext uri="{FF2B5EF4-FFF2-40B4-BE49-F238E27FC236}">
                  <a16:creationId xmlns:a16="http://schemas.microsoft.com/office/drawing/2014/main" id="{F70098CE-C153-1145-ABF5-483779A844A8}"/>
                </a:ext>
              </a:extLst>
            </p:cNvPr>
            <p:cNvSpPr txBox="1"/>
            <p:nvPr/>
          </p:nvSpPr>
          <p:spPr>
            <a:xfrm>
              <a:off x="686273" y="1794589"/>
              <a:ext cx="1852340" cy="646331"/>
            </a:xfrm>
            <a:prstGeom prst="rect">
              <a:avLst/>
            </a:prstGeom>
            <a:noFill/>
          </p:spPr>
          <p:txBody>
            <a:bodyPr wrap="none" rtlCol="0">
              <a:spAutoFit/>
            </a:bodyPr>
            <a:lstStyle/>
            <a:p>
              <a:r>
                <a:rPr lang="en-US" sz="3600" dirty="0">
                  <a:solidFill>
                    <a:schemeClr val="bg1">
                      <a:lumMod val="65000"/>
                    </a:schemeClr>
                  </a:solidFill>
                  <a:latin typeface="Menlo Regular"/>
                  <a:cs typeface="Menlo Regular"/>
                </a:rPr>
                <a:t>// DSL</a:t>
              </a:r>
            </a:p>
          </p:txBody>
        </p:sp>
      </p:grpSp>
    </p:spTree>
    <p:extLst>
      <p:ext uri="{BB962C8B-B14F-4D97-AF65-F5344CB8AC3E}">
        <p14:creationId xmlns:p14="http://schemas.microsoft.com/office/powerpoint/2010/main" val="28934632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9FDF11-44B2-DB49-8148-5D443AAC8943}"/>
              </a:ext>
            </a:extLst>
          </p:cNvPr>
          <p:cNvSpPr txBox="1"/>
          <p:nvPr/>
        </p:nvSpPr>
        <p:spPr>
          <a:xfrm>
            <a:off x="4789566" y="3100915"/>
            <a:ext cx="3635825" cy="1275221"/>
          </a:xfrm>
          <a:prstGeom prst="rect">
            <a:avLst/>
          </a:prstGeom>
          <a:noFill/>
        </p:spPr>
        <p:txBody>
          <a:bodyPr wrap="none" rtlCol="0">
            <a:spAutoFit/>
          </a:bodyPr>
          <a:lstStyle/>
          <a:p>
            <a:pPr algn="r">
              <a:lnSpc>
                <a:spcPct val="80000"/>
              </a:lnSpc>
            </a:pPr>
            <a:r>
              <a:rPr lang="en-US" sz="4400" dirty="0">
                <a:solidFill>
                  <a:srgbClr val="233B0E"/>
                </a:solidFill>
                <a:latin typeface="Helvetica Neue Bold Condensed"/>
                <a:cs typeface="Helvetica Neue Bold Condensed"/>
              </a:rPr>
              <a:t>EVERYTHING IS</a:t>
            </a:r>
          </a:p>
          <a:p>
            <a:pPr algn="r">
              <a:lnSpc>
                <a:spcPct val="80000"/>
              </a:lnSpc>
            </a:pPr>
            <a:r>
              <a:rPr lang="en-US" sz="5000" dirty="0">
                <a:solidFill>
                  <a:schemeClr val="bg1"/>
                </a:solidFill>
                <a:latin typeface="Helvetica Neue Bold Condensed"/>
                <a:cs typeface="Helvetica Neue Bold Condensed"/>
              </a:rPr>
              <a:t>SPRING BOOT</a:t>
            </a:r>
          </a:p>
        </p:txBody>
      </p:sp>
      <p:pic>
        <p:nvPicPr>
          <p:cNvPr id="3" name="Picture 2" descr="spring-boot-1200x1200.png">
            <a:extLst>
              <a:ext uri="{FF2B5EF4-FFF2-40B4-BE49-F238E27FC236}">
                <a16:creationId xmlns:a16="http://schemas.microsoft.com/office/drawing/2014/main" id="{E30B2D05-6D5F-884B-85EE-6ADD5AAC5F6F}"/>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9307" y="493637"/>
            <a:ext cx="3985235" cy="3985235"/>
          </a:xfrm>
          <a:prstGeom prst="rect">
            <a:avLst/>
          </a:prstGeom>
        </p:spPr>
      </p:pic>
      <p:pic>
        <p:nvPicPr>
          <p:cNvPr id="4" name="Picture 3">
            <a:extLst>
              <a:ext uri="{FF2B5EF4-FFF2-40B4-BE49-F238E27FC236}">
                <a16:creationId xmlns:a16="http://schemas.microsoft.com/office/drawing/2014/main" id="{B01C5939-AF63-EA46-A61C-4FA9998DC9C3}"/>
              </a:ext>
            </a:extLst>
          </p:cNvPr>
          <p:cNvPicPr>
            <a:picLocks noChangeAspect="1"/>
          </p:cNvPicPr>
          <p:nvPr/>
        </p:nvPicPr>
        <p:blipFill>
          <a:blip r:embed="rId4" cstate="print">
            <a:alphaModFix amt="20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72949" y="4746279"/>
            <a:ext cx="982899" cy="225333"/>
          </a:xfrm>
          <a:prstGeom prst="rect">
            <a:avLst/>
          </a:prstGeom>
        </p:spPr>
      </p:pic>
    </p:spTree>
    <p:extLst>
      <p:ext uri="{BB962C8B-B14F-4D97-AF65-F5344CB8AC3E}">
        <p14:creationId xmlns:p14="http://schemas.microsoft.com/office/powerpoint/2010/main" val="38951170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625C74-1EFD-B745-8A0E-1D7E858FEE6E}"/>
              </a:ext>
            </a:extLst>
          </p:cNvPr>
          <p:cNvSpPr txBox="1"/>
          <p:nvPr/>
        </p:nvSpPr>
        <p:spPr>
          <a:xfrm>
            <a:off x="4494359" y="2984656"/>
            <a:ext cx="3931032" cy="1403461"/>
          </a:xfrm>
          <a:prstGeom prst="rect">
            <a:avLst/>
          </a:prstGeom>
          <a:noFill/>
        </p:spPr>
        <p:txBody>
          <a:bodyPr wrap="none" rtlCol="0">
            <a:spAutoFit/>
          </a:bodyPr>
          <a:lstStyle/>
          <a:p>
            <a:pPr algn="r">
              <a:lnSpc>
                <a:spcPct val="80000"/>
              </a:lnSpc>
            </a:pPr>
            <a:r>
              <a:rPr lang="en-US" sz="4400" dirty="0">
                <a:solidFill>
                  <a:srgbClr val="233B0E"/>
                </a:solidFill>
                <a:latin typeface="Helvetica Neue Bold Condensed"/>
                <a:cs typeface="Helvetica Neue Bold Condensed"/>
              </a:rPr>
              <a:t>A BOOT APP FOR</a:t>
            </a:r>
          </a:p>
          <a:p>
            <a:pPr algn="r">
              <a:lnSpc>
                <a:spcPct val="80000"/>
              </a:lnSpc>
            </a:pPr>
            <a:r>
              <a:rPr lang="en-US" sz="6000" dirty="0">
                <a:solidFill>
                  <a:schemeClr val="bg1"/>
                </a:solidFill>
                <a:latin typeface="Helvetica Neue Bold Condensed"/>
                <a:cs typeface="Helvetica Neue Bold Condensed"/>
              </a:rPr>
              <a:t>THE SERVER</a:t>
            </a:r>
          </a:p>
        </p:txBody>
      </p:sp>
      <p:pic>
        <p:nvPicPr>
          <p:cNvPr id="3" name="Picture 2" descr="spring-boot-1200x1200.png">
            <a:extLst>
              <a:ext uri="{FF2B5EF4-FFF2-40B4-BE49-F238E27FC236}">
                <a16:creationId xmlns:a16="http://schemas.microsoft.com/office/drawing/2014/main" id="{4DF1D869-6811-154E-A4BE-D6275733D42D}"/>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9307" y="493637"/>
            <a:ext cx="3985235" cy="3985235"/>
          </a:xfrm>
          <a:prstGeom prst="rect">
            <a:avLst/>
          </a:prstGeom>
        </p:spPr>
      </p:pic>
      <p:pic>
        <p:nvPicPr>
          <p:cNvPr id="4" name="Picture 3">
            <a:extLst>
              <a:ext uri="{FF2B5EF4-FFF2-40B4-BE49-F238E27FC236}">
                <a16:creationId xmlns:a16="http://schemas.microsoft.com/office/drawing/2014/main" id="{80928CA5-6B14-0F4B-8F3D-4D0DF8D26D61}"/>
              </a:ext>
            </a:extLst>
          </p:cNvPr>
          <p:cNvPicPr>
            <a:picLocks noChangeAspect="1"/>
          </p:cNvPicPr>
          <p:nvPr/>
        </p:nvPicPr>
        <p:blipFill>
          <a:blip r:embed="rId4" cstate="print">
            <a:alphaModFix amt="20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72949" y="4746279"/>
            <a:ext cx="982899" cy="225333"/>
          </a:xfrm>
          <a:prstGeom prst="rect">
            <a:avLst/>
          </a:prstGeom>
        </p:spPr>
      </p:pic>
    </p:spTree>
    <p:extLst>
      <p:ext uri="{BB962C8B-B14F-4D97-AF65-F5344CB8AC3E}">
        <p14:creationId xmlns:p14="http://schemas.microsoft.com/office/powerpoint/2010/main" val="412478811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155DBB-A731-7C44-A700-2CA6F3A9D2A4}"/>
              </a:ext>
            </a:extLst>
          </p:cNvPr>
          <p:cNvSpPr txBox="1"/>
          <p:nvPr/>
        </p:nvSpPr>
        <p:spPr>
          <a:xfrm>
            <a:off x="4494359" y="2984656"/>
            <a:ext cx="3931032" cy="1403461"/>
          </a:xfrm>
          <a:prstGeom prst="rect">
            <a:avLst/>
          </a:prstGeom>
          <a:noFill/>
        </p:spPr>
        <p:txBody>
          <a:bodyPr wrap="none" rtlCol="0">
            <a:spAutoFit/>
          </a:bodyPr>
          <a:lstStyle/>
          <a:p>
            <a:pPr algn="r">
              <a:lnSpc>
                <a:spcPct val="80000"/>
              </a:lnSpc>
            </a:pPr>
            <a:r>
              <a:rPr lang="en-US" sz="4400" dirty="0">
                <a:solidFill>
                  <a:srgbClr val="233B0E"/>
                </a:solidFill>
                <a:latin typeface="Helvetica Neue Bold Condensed"/>
                <a:cs typeface="Helvetica Neue Bold Condensed"/>
              </a:rPr>
              <a:t>A BOOT APP FOR</a:t>
            </a:r>
          </a:p>
          <a:p>
            <a:pPr algn="r">
              <a:lnSpc>
                <a:spcPct val="80000"/>
              </a:lnSpc>
            </a:pPr>
            <a:r>
              <a:rPr lang="en-US" sz="6000" dirty="0">
                <a:solidFill>
                  <a:schemeClr val="bg1"/>
                </a:solidFill>
                <a:latin typeface="Helvetica Neue Bold Condensed"/>
                <a:cs typeface="Helvetica Neue Bold Condensed"/>
              </a:rPr>
              <a:t>THE SHELL</a:t>
            </a:r>
          </a:p>
        </p:txBody>
      </p:sp>
      <p:pic>
        <p:nvPicPr>
          <p:cNvPr id="3" name="Picture 2" descr="spring-boot-1200x1200.png">
            <a:extLst>
              <a:ext uri="{FF2B5EF4-FFF2-40B4-BE49-F238E27FC236}">
                <a16:creationId xmlns:a16="http://schemas.microsoft.com/office/drawing/2014/main" id="{721925AD-63B1-3642-A626-C5C79E40388E}"/>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9307" y="493637"/>
            <a:ext cx="3985235" cy="3985235"/>
          </a:xfrm>
          <a:prstGeom prst="rect">
            <a:avLst/>
          </a:prstGeom>
        </p:spPr>
      </p:pic>
      <p:pic>
        <p:nvPicPr>
          <p:cNvPr id="4" name="Picture 3">
            <a:extLst>
              <a:ext uri="{FF2B5EF4-FFF2-40B4-BE49-F238E27FC236}">
                <a16:creationId xmlns:a16="http://schemas.microsoft.com/office/drawing/2014/main" id="{B4FFAC55-EF9D-F04D-B83F-298749D72181}"/>
              </a:ext>
            </a:extLst>
          </p:cNvPr>
          <p:cNvPicPr>
            <a:picLocks noChangeAspect="1"/>
          </p:cNvPicPr>
          <p:nvPr/>
        </p:nvPicPr>
        <p:blipFill>
          <a:blip r:embed="rId4" cstate="print">
            <a:alphaModFix amt="20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72949" y="4746279"/>
            <a:ext cx="982899" cy="225333"/>
          </a:xfrm>
          <a:prstGeom prst="rect">
            <a:avLst/>
          </a:prstGeom>
        </p:spPr>
      </p:pic>
    </p:spTree>
    <p:extLst>
      <p:ext uri="{BB962C8B-B14F-4D97-AF65-F5344CB8AC3E}">
        <p14:creationId xmlns:p14="http://schemas.microsoft.com/office/powerpoint/2010/main" val="8524511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546A2C-C4BF-5749-B457-63B64B1F455E}"/>
              </a:ext>
            </a:extLst>
          </p:cNvPr>
          <p:cNvSpPr txBox="1"/>
          <p:nvPr/>
        </p:nvSpPr>
        <p:spPr>
          <a:xfrm>
            <a:off x="3837239" y="2984656"/>
            <a:ext cx="4588152" cy="1403461"/>
          </a:xfrm>
          <a:prstGeom prst="rect">
            <a:avLst/>
          </a:prstGeom>
          <a:noFill/>
        </p:spPr>
        <p:txBody>
          <a:bodyPr wrap="none" rtlCol="0">
            <a:spAutoFit/>
          </a:bodyPr>
          <a:lstStyle/>
          <a:p>
            <a:pPr algn="r">
              <a:lnSpc>
                <a:spcPct val="80000"/>
              </a:lnSpc>
            </a:pPr>
            <a:r>
              <a:rPr lang="en-US" sz="4400" dirty="0">
                <a:solidFill>
                  <a:srgbClr val="233B0E"/>
                </a:solidFill>
                <a:latin typeface="Helvetica Neue Bold Condensed"/>
                <a:cs typeface="Helvetica Neue Bold Condensed"/>
              </a:rPr>
              <a:t>ALL BOOT APPS</a:t>
            </a:r>
          </a:p>
          <a:p>
            <a:pPr algn="r">
              <a:lnSpc>
                <a:spcPct val="80000"/>
              </a:lnSpc>
            </a:pPr>
            <a:r>
              <a:rPr lang="en-US" sz="6000" dirty="0">
                <a:solidFill>
                  <a:schemeClr val="bg1"/>
                </a:solidFill>
                <a:latin typeface="Helvetica Neue Bold Condensed"/>
                <a:cs typeface="Helvetica Neue Bold Condensed"/>
              </a:rPr>
              <a:t>FOR OTB APPS</a:t>
            </a:r>
          </a:p>
        </p:txBody>
      </p:sp>
      <p:pic>
        <p:nvPicPr>
          <p:cNvPr id="3" name="Picture 2" descr="spring-boot-1200x1200.png">
            <a:extLst>
              <a:ext uri="{FF2B5EF4-FFF2-40B4-BE49-F238E27FC236}">
                <a16:creationId xmlns:a16="http://schemas.microsoft.com/office/drawing/2014/main" id="{3AA175B2-5E50-C646-B34B-C5E02E07D362}"/>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49307" y="493637"/>
            <a:ext cx="3985235" cy="3985235"/>
          </a:xfrm>
          <a:prstGeom prst="rect">
            <a:avLst/>
          </a:prstGeom>
        </p:spPr>
      </p:pic>
      <p:pic>
        <p:nvPicPr>
          <p:cNvPr id="4" name="Picture 3">
            <a:extLst>
              <a:ext uri="{FF2B5EF4-FFF2-40B4-BE49-F238E27FC236}">
                <a16:creationId xmlns:a16="http://schemas.microsoft.com/office/drawing/2014/main" id="{9CDA20DD-DE07-3C40-9A79-AF1972E1AE4C}"/>
              </a:ext>
            </a:extLst>
          </p:cNvPr>
          <p:cNvPicPr>
            <a:picLocks noChangeAspect="1"/>
          </p:cNvPicPr>
          <p:nvPr/>
        </p:nvPicPr>
        <p:blipFill>
          <a:blip r:embed="rId4" cstate="print">
            <a:alphaModFix amt="20000"/>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7972949" y="4746279"/>
            <a:ext cx="982899" cy="225333"/>
          </a:xfrm>
          <a:prstGeom prst="rect">
            <a:avLst/>
          </a:prstGeom>
        </p:spPr>
      </p:pic>
    </p:spTree>
    <p:extLst>
      <p:ext uri="{BB962C8B-B14F-4D97-AF65-F5344CB8AC3E}">
        <p14:creationId xmlns:p14="http://schemas.microsoft.com/office/powerpoint/2010/main" val="23505354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6BE67AB-EE48-7148-837C-55E935A83CA0}"/>
              </a:ext>
            </a:extLst>
          </p:cNvPr>
          <p:cNvGrpSpPr/>
          <p:nvPr/>
        </p:nvGrpSpPr>
        <p:grpSpPr>
          <a:xfrm>
            <a:off x="1679583" y="2198617"/>
            <a:ext cx="3407619" cy="696212"/>
            <a:chOff x="2904457" y="1082261"/>
            <a:chExt cx="3407619" cy="696212"/>
          </a:xfrm>
        </p:grpSpPr>
        <p:pic>
          <p:nvPicPr>
            <p:cNvPr id="3" name="Picture 2" descr="filled-box9.png">
              <a:extLst>
                <a:ext uri="{FF2B5EF4-FFF2-40B4-BE49-F238E27FC236}">
                  <a16:creationId xmlns:a16="http://schemas.microsoft.com/office/drawing/2014/main" id="{AA66483D-06B7-7F4D-9456-C76B7085298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904457" y="1082261"/>
              <a:ext cx="3407619" cy="696212"/>
            </a:xfrm>
            <a:prstGeom prst="rect">
              <a:avLst/>
            </a:prstGeom>
          </p:spPr>
        </p:pic>
        <p:sp>
          <p:nvSpPr>
            <p:cNvPr id="4" name="TextBox 3">
              <a:extLst>
                <a:ext uri="{FF2B5EF4-FFF2-40B4-BE49-F238E27FC236}">
                  <a16:creationId xmlns:a16="http://schemas.microsoft.com/office/drawing/2014/main" id="{C510CCF6-7FF0-004A-8F43-52B6DE81456D}"/>
                </a:ext>
              </a:extLst>
            </p:cNvPr>
            <p:cNvSpPr txBox="1"/>
            <p:nvPr/>
          </p:nvSpPr>
          <p:spPr>
            <a:xfrm>
              <a:off x="3128683" y="1177814"/>
              <a:ext cx="2877711" cy="477054"/>
            </a:xfrm>
            <a:prstGeom prst="rect">
              <a:avLst/>
            </a:prstGeom>
            <a:noFill/>
          </p:spPr>
          <p:txBody>
            <a:bodyPr wrap="none" rtlCol="0">
              <a:spAutoFit/>
            </a:bodyPr>
            <a:lstStyle/>
            <a:p>
              <a:pPr algn="ctr"/>
              <a:r>
                <a:rPr lang="en-US" sz="2500" dirty="0">
                  <a:solidFill>
                    <a:schemeClr val="bg1"/>
                  </a:solidFill>
                  <a:latin typeface="FFF Tusj Bold"/>
                  <a:cs typeface="FFF Tusj Bold"/>
                </a:rPr>
                <a:t>Data Flow Server</a:t>
              </a:r>
            </a:p>
          </p:txBody>
        </p:sp>
      </p:grpSp>
      <p:grpSp>
        <p:nvGrpSpPr>
          <p:cNvPr id="5" name="Group 4">
            <a:extLst>
              <a:ext uri="{FF2B5EF4-FFF2-40B4-BE49-F238E27FC236}">
                <a16:creationId xmlns:a16="http://schemas.microsoft.com/office/drawing/2014/main" id="{61937410-0D59-0B43-879C-43FEB1A0DF37}"/>
              </a:ext>
            </a:extLst>
          </p:cNvPr>
          <p:cNvGrpSpPr/>
          <p:nvPr/>
        </p:nvGrpSpPr>
        <p:grpSpPr>
          <a:xfrm>
            <a:off x="6256725" y="2283016"/>
            <a:ext cx="1466796" cy="560235"/>
            <a:chOff x="5698142" y="1313957"/>
            <a:chExt cx="1466796" cy="560235"/>
          </a:xfrm>
        </p:grpSpPr>
        <p:pic>
          <p:nvPicPr>
            <p:cNvPr id="6" name="Picture 5" descr="filled-box3.png">
              <a:extLst>
                <a:ext uri="{FF2B5EF4-FFF2-40B4-BE49-F238E27FC236}">
                  <a16:creationId xmlns:a16="http://schemas.microsoft.com/office/drawing/2014/main" id="{D7822E00-0BAB-414D-B0B9-FD32365D350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698142" y="1313957"/>
              <a:ext cx="1466796" cy="560235"/>
            </a:xfrm>
            <a:prstGeom prst="rect">
              <a:avLst/>
            </a:prstGeom>
          </p:spPr>
        </p:pic>
        <p:sp>
          <p:nvSpPr>
            <p:cNvPr id="7" name="TextBox 6">
              <a:extLst>
                <a:ext uri="{FF2B5EF4-FFF2-40B4-BE49-F238E27FC236}">
                  <a16:creationId xmlns:a16="http://schemas.microsoft.com/office/drawing/2014/main" id="{FAE7B7DC-141B-9D47-B42D-81A6A5446E97}"/>
                </a:ext>
              </a:extLst>
            </p:cNvPr>
            <p:cNvSpPr txBox="1"/>
            <p:nvPr/>
          </p:nvSpPr>
          <p:spPr>
            <a:xfrm>
              <a:off x="5946532" y="1315948"/>
              <a:ext cx="954107" cy="477054"/>
            </a:xfrm>
            <a:prstGeom prst="rect">
              <a:avLst/>
            </a:prstGeom>
            <a:noFill/>
          </p:spPr>
          <p:txBody>
            <a:bodyPr wrap="none" rtlCol="0">
              <a:spAutoFit/>
            </a:bodyPr>
            <a:lstStyle/>
            <a:p>
              <a:pPr algn="ctr"/>
              <a:r>
                <a:rPr lang="en-US" sz="2500" dirty="0">
                  <a:solidFill>
                    <a:schemeClr val="bg1"/>
                  </a:solidFill>
                  <a:latin typeface="FFF Tusj Bold"/>
                  <a:cs typeface="FFF Tusj Bold"/>
                </a:rPr>
                <a:t>shell</a:t>
              </a:r>
            </a:p>
          </p:txBody>
        </p:sp>
      </p:grpSp>
      <p:cxnSp>
        <p:nvCxnSpPr>
          <p:cNvPr id="8" name="Straight Arrow Connector 7">
            <a:extLst>
              <a:ext uri="{FF2B5EF4-FFF2-40B4-BE49-F238E27FC236}">
                <a16:creationId xmlns:a16="http://schemas.microsoft.com/office/drawing/2014/main" id="{F7BA83A2-50CC-944F-841A-7A4DA24368EB}"/>
              </a:ext>
            </a:extLst>
          </p:cNvPr>
          <p:cNvCxnSpPr>
            <a:stCxn id="3" idx="2"/>
          </p:cNvCxnSpPr>
          <p:nvPr/>
        </p:nvCxnSpPr>
        <p:spPr>
          <a:xfrm>
            <a:off x="3383393" y="2894829"/>
            <a:ext cx="0" cy="441742"/>
          </a:xfrm>
          <a:prstGeom prst="straightConnector1">
            <a:avLst/>
          </a:prstGeom>
          <a:ln>
            <a:solidFill>
              <a:srgbClr val="FFFFFF"/>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32A08BF6-ADE2-2D4D-A88D-B0F677C25306}"/>
              </a:ext>
            </a:extLst>
          </p:cNvPr>
          <p:cNvCxnSpPr/>
          <p:nvPr/>
        </p:nvCxnSpPr>
        <p:spPr>
          <a:xfrm>
            <a:off x="4808352" y="2532697"/>
            <a:ext cx="1524764" cy="9358"/>
          </a:xfrm>
          <a:prstGeom prst="straightConnector1">
            <a:avLst/>
          </a:prstGeom>
          <a:ln>
            <a:solidFill>
              <a:srgbClr val="FFFFFF"/>
            </a:solidFill>
            <a:headEnd type="arrow"/>
            <a:tailEnd type="arrow"/>
          </a:ln>
          <a:effectLst/>
        </p:spPr>
        <p:style>
          <a:lnRef idx="2">
            <a:schemeClr val="accent1"/>
          </a:lnRef>
          <a:fillRef idx="0">
            <a:schemeClr val="accent1"/>
          </a:fillRef>
          <a:effectRef idx="1">
            <a:schemeClr val="accent1"/>
          </a:effectRef>
          <a:fontRef idx="minor">
            <a:schemeClr val="tx1"/>
          </a:fontRef>
        </p:style>
      </p:cxnSp>
      <p:sp>
        <p:nvSpPr>
          <p:cNvPr id="10" name="Can 9">
            <a:extLst>
              <a:ext uri="{FF2B5EF4-FFF2-40B4-BE49-F238E27FC236}">
                <a16:creationId xmlns:a16="http://schemas.microsoft.com/office/drawing/2014/main" id="{C44FA452-9031-1E49-B126-592923FA1858}"/>
              </a:ext>
            </a:extLst>
          </p:cNvPr>
          <p:cNvSpPr/>
          <p:nvPr/>
        </p:nvSpPr>
        <p:spPr>
          <a:xfrm>
            <a:off x="2511365" y="3336571"/>
            <a:ext cx="1574123" cy="1040291"/>
          </a:xfrm>
          <a:prstGeom prst="can">
            <a:avLst/>
          </a:prstGeom>
          <a:noFill/>
          <a:ln w="635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34E6678E-868F-CB45-AA3C-E8167B953B40}"/>
              </a:ext>
            </a:extLst>
          </p:cNvPr>
          <p:cNvGrpSpPr/>
          <p:nvPr/>
        </p:nvGrpSpPr>
        <p:grpSpPr>
          <a:xfrm>
            <a:off x="1420480" y="766638"/>
            <a:ext cx="1162705" cy="872119"/>
            <a:chOff x="2391968" y="806033"/>
            <a:chExt cx="1162705" cy="872119"/>
          </a:xfrm>
        </p:grpSpPr>
        <p:pic>
          <p:nvPicPr>
            <p:cNvPr id="12" name="Picture 11" descr="filled-box10.png">
              <a:extLst>
                <a:ext uri="{FF2B5EF4-FFF2-40B4-BE49-F238E27FC236}">
                  <a16:creationId xmlns:a16="http://schemas.microsoft.com/office/drawing/2014/main" id="{6FF8C0FE-DA09-A648-ABF0-2A901366C4DF}"/>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rot="10800000">
              <a:off x="2391968" y="806033"/>
              <a:ext cx="1162705" cy="872119"/>
            </a:xfrm>
            <a:prstGeom prst="rect">
              <a:avLst/>
            </a:prstGeom>
          </p:spPr>
        </p:pic>
        <p:sp>
          <p:nvSpPr>
            <p:cNvPr id="13" name="TextBox 12">
              <a:extLst>
                <a:ext uri="{FF2B5EF4-FFF2-40B4-BE49-F238E27FC236}">
                  <a16:creationId xmlns:a16="http://schemas.microsoft.com/office/drawing/2014/main" id="{2BEFF133-383E-894C-B251-34DE617C8C5A}"/>
                </a:ext>
              </a:extLst>
            </p:cNvPr>
            <p:cNvSpPr txBox="1"/>
            <p:nvPr/>
          </p:nvSpPr>
          <p:spPr>
            <a:xfrm>
              <a:off x="2604750" y="919824"/>
              <a:ext cx="761747" cy="477054"/>
            </a:xfrm>
            <a:prstGeom prst="rect">
              <a:avLst/>
            </a:prstGeom>
            <a:noFill/>
          </p:spPr>
          <p:txBody>
            <a:bodyPr wrap="none" rtlCol="0">
              <a:spAutoFit/>
            </a:bodyPr>
            <a:lstStyle/>
            <a:p>
              <a:pPr algn="ctr"/>
              <a:r>
                <a:rPr lang="en-US" sz="2500" dirty="0">
                  <a:solidFill>
                    <a:schemeClr val="bg1"/>
                  </a:solidFill>
                  <a:latin typeface="FFF Tusj Bold"/>
                  <a:cs typeface="FFF Tusj Bold"/>
                </a:rPr>
                <a:t>app</a:t>
              </a:r>
            </a:p>
          </p:txBody>
        </p:sp>
      </p:grpSp>
      <p:grpSp>
        <p:nvGrpSpPr>
          <p:cNvPr id="14" name="Group 13">
            <a:extLst>
              <a:ext uri="{FF2B5EF4-FFF2-40B4-BE49-F238E27FC236}">
                <a16:creationId xmlns:a16="http://schemas.microsoft.com/office/drawing/2014/main" id="{1A7E0BBE-BFC1-A746-95F7-06CE11A31B1C}"/>
              </a:ext>
            </a:extLst>
          </p:cNvPr>
          <p:cNvGrpSpPr/>
          <p:nvPr/>
        </p:nvGrpSpPr>
        <p:grpSpPr>
          <a:xfrm>
            <a:off x="2801996" y="766638"/>
            <a:ext cx="1162705" cy="872119"/>
            <a:chOff x="2391968" y="806033"/>
            <a:chExt cx="1162705" cy="872119"/>
          </a:xfrm>
        </p:grpSpPr>
        <p:pic>
          <p:nvPicPr>
            <p:cNvPr id="15" name="Picture 14" descr="filled-box10.png">
              <a:extLst>
                <a:ext uri="{FF2B5EF4-FFF2-40B4-BE49-F238E27FC236}">
                  <a16:creationId xmlns:a16="http://schemas.microsoft.com/office/drawing/2014/main" id="{BC64A830-3274-FF4E-9FDE-5C401BF88B8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rot="10800000">
              <a:off x="2391968" y="806033"/>
              <a:ext cx="1162705" cy="872119"/>
            </a:xfrm>
            <a:prstGeom prst="rect">
              <a:avLst/>
            </a:prstGeom>
          </p:spPr>
        </p:pic>
        <p:sp>
          <p:nvSpPr>
            <p:cNvPr id="16" name="TextBox 15">
              <a:extLst>
                <a:ext uri="{FF2B5EF4-FFF2-40B4-BE49-F238E27FC236}">
                  <a16:creationId xmlns:a16="http://schemas.microsoft.com/office/drawing/2014/main" id="{0DBBE737-1AFF-6448-AAFE-54A1C9E256BA}"/>
                </a:ext>
              </a:extLst>
            </p:cNvPr>
            <p:cNvSpPr txBox="1"/>
            <p:nvPr/>
          </p:nvSpPr>
          <p:spPr>
            <a:xfrm>
              <a:off x="2604750" y="919824"/>
              <a:ext cx="761747" cy="477054"/>
            </a:xfrm>
            <a:prstGeom prst="rect">
              <a:avLst/>
            </a:prstGeom>
            <a:noFill/>
          </p:spPr>
          <p:txBody>
            <a:bodyPr wrap="none" rtlCol="0">
              <a:spAutoFit/>
            </a:bodyPr>
            <a:lstStyle/>
            <a:p>
              <a:pPr algn="ctr"/>
              <a:r>
                <a:rPr lang="en-US" sz="2500" dirty="0">
                  <a:solidFill>
                    <a:schemeClr val="bg1"/>
                  </a:solidFill>
                  <a:latin typeface="FFF Tusj Bold"/>
                  <a:cs typeface="FFF Tusj Bold"/>
                </a:rPr>
                <a:t>app</a:t>
              </a:r>
            </a:p>
          </p:txBody>
        </p:sp>
      </p:grpSp>
      <p:grpSp>
        <p:nvGrpSpPr>
          <p:cNvPr id="17" name="Group 16">
            <a:extLst>
              <a:ext uri="{FF2B5EF4-FFF2-40B4-BE49-F238E27FC236}">
                <a16:creationId xmlns:a16="http://schemas.microsoft.com/office/drawing/2014/main" id="{259384A5-331C-F945-B810-F6B371D18565}"/>
              </a:ext>
            </a:extLst>
          </p:cNvPr>
          <p:cNvGrpSpPr/>
          <p:nvPr/>
        </p:nvGrpSpPr>
        <p:grpSpPr>
          <a:xfrm>
            <a:off x="4183512" y="766638"/>
            <a:ext cx="1162705" cy="872119"/>
            <a:chOff x="2391968" y="806033"/>
            <a:chExt cx="1162705" cy="872119"/>
          </a:xfrm>
        </p:grpSpPr>
        <p:pic>
          <p:nvPicPr>
            <p:cNvPr id="18" name="Picture 17" descr="filled-box10.png">
              <a:extLst>
                <a:ext uri="{FF2B5EF4-FFF2-40B4-BE49-F238E27FC236}">
                  <a16:creationId xmlns:a16="http://schemas.microsoft.com/office/drawing/2014/main" id="{8B2F3B2C-C499-C44D-A50E-F1116D479899}"/>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rot="10800000">
              <a:off x="2391968" y="806033"/>
              <a:ext cx="1162705" cy="872119"/>
            </a:xfrm>
            <a:prstGeom prst="rect">
              <a:avLst/>
            </a:prstGeom>
          </p:spPr>
        </p:pic>
        <p:sp>
          <p:nvSpPr>
            <p:cNvPr id="19" name="TextBox 18">
              <a:extLst>
                <a:ext uri="{FF2B5EF4-FFF2-40B4-BE49-F238E27FC236}">
                  <a16:creationId xmlns:a16="http://schemas.microsoft.com/office/drawing/2014/main" id="{34D602CB-B3F7-F243-B036-B78DEE7413B9}"/>
                </a:ext>
              </a:extLst>
            </p:cNvPr>
            <p:cNvSpPr txBox="1"/>
            <p:nvPr/>
          </p:nvSpPr>
          <p:spPr>
            <a:xfrm>
              <a:off x="2604750" y="919824"/>
              <a:ext cx="761747" cy="477054"/>
            </a:xfrm>
            <a:prstGeom prst="rect">
              <a:avLst/>
            </a:prstGeom>
            <a:noFill/>
          </p:spPr>
          <p:txBody>
            <a:bodyPr wrap="none" rtlCol="0">
              <a:spAutoFit/>
            </a:bodyPr>
            <a:lstStyle/>
            <a:p>
              <a:pPr algn="ctr"/>
              <a:r>
                <a:rPr lang="en-US" sz="2500" dirty="0">
                  <a:solidFill>
                    <a:schemeClr val="bg1"/>
                  </a:solidFill>
                  <a:latin typeface="FFF Tusj Bold"/>
                  <a:cs typeface="FFF Tusj Bold"/>
                </a:rPr>
                <a:t>app</a:t>
              </a:r>
            </a:p>
          </p:txBody>
        </p:sp>
      </p:grpSp>
      <p:cxnSp>
        <p:nvCxnSpPr>
          <p:cNvPr id="20" name="Elbow Connector 19">
            <a:extLst>
              <a:ext uri="{FF2B5EF4-FFF2-40B4-BE49-F238E27FC236}">
                <a16:creationId xmlns:a16="http://schemas.microsoft.com/office/drawing/2014/main" id="{F0DF6791-CBDD-CB48-8D40-FC6167C34EB3}"/>
              </a:ext>
            </a:extLst>
          </p:cNvPr>
          <p:cNvCxnSpPr>
            <a:stCxn id="3" idx="0"/>
            <a:endCxn id="12" idx="0"/>
          </p:cNvCxnSpPr>
          <p:nvPr/>
        </p:nvCxnSpPr>
        <p:spPr>
          <a:xfrm rot="16200000" flipV="1">
            <a:off x="2412683" y="1227906"/>
            <a:ext cx="559860" cy="1381561"/>
          </a:xfrm>
          <a:prstGeom prst="bentConnector3">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610601F8-7225-C94B-9F15-140EA8C1EDB2}"/>
              </a:ext>
            </a:extLst>
          </p:cNvPr>
          <p:cNvCxnSpPr>
            <a:stCxn id="3" idx="0"/>
            <a:endCxn id="18" idx="0"/>
          </p:cNvCxnSpPr>
          <p:nvPr/>
        </p:nvCxnSpPr>
        <p:spPr>
          <a:xfrm rot="5400000" flipH="1" flipV="1">
            <a:off x="3794198" y="1227952"/>
            <a:ext cx="559860" cy="1381471"/>
          </a:xfrm>
          <a:prstGeom prst="bentConnector3">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 name="Elbow Connector 21">
            <a:extLst>
              <a:ext uri="{FF2B5EF4-FFF2-40B4-BE49-F238E27FC236}">
                <a16:creationId xmlns:a16="http://schemas.microsoft.com/office/drawing/2014/main" id="{86EC39E0-4765-164C-BE62-49EC738FD180}"/>
              </a:ext>
            </a:extLst>
          </p:cNvPr>
          <p:cNvCxnSpPr>
            <a:stCxn id="3" idx="0"/>
            <a:endCxn id="15" idx="0"/>
          </p:cNvCxnSpPr>
          <p:nvPr/>
        </p:nvCxnSpPr>
        <p:spPr>
          <a:xfrm rot="16200000" flipV="1">
            <a:off x="3103441" y="1918664"/>
            <a:ext cx="559860" cy="45"/>
          </a:xfrm>
          <a:prstGeom prst="bentConnector3">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23" name="Group 22">
            <a:extLst>
              <a:ext uri="{FF2B5EF4-FFF2-40B4-BE49-F238E27FC236}">
                <a16:creationId xmlns:a16="http://schemas.microsoft.com/office/drawing/2014/main" id="{B4FDBC2F-04A9-AA43-9F28-33CDAA4EE934}"/>
              </a:ext>
            </a:extLst>
          </p:cNvPr>
          <p:cNvGrpSpPr/>
          <p:nvPr/>
        </p:nvGrpSpPr>
        <p:grpSpPr>
          <a:xfrm>
            <a:off x="6256725" y="2981027"/>
            <a:ext cx="1675919" cy="560235"/>
            <a:chOff x="5698141" y="1313957"/>
            <a:chExt cx="1675919" cy="560235"/>
          </a:xfrm>
        </p:grpSpPr>
        <p:pic>
          <p:nvPicPr>
            <p:cNvPr id="24" name="Picture 23" descr="filled-box3.png">
              <a:extLst>
                <a:ext uri="{FF2B5EF4-FFF2-40B4-BE49-F238E27FC236}">
                  <a16:creationId xmlns:a16="http://schemas.microsoft.com/office/drawing/2014/main" id="{71DDCFDA-BE91-C54B-A886-17E360CA2A5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698141" y="1313957"/>
              <a:ext cx="1675919" cy="560235"/>
            </a:xfrm>
            <a:prstGeom prst="rect">
              <a:avLst/>
            </a:prstGeom>
          </p:spPr>
        </p:pic>
        <p:sp>
          <p:nvSpPr>
            <p:cNvPr id="25" name="TextBox 24">
              <a:extLst>
                <a:ext uri="{FF2B5EF4-FFF2-40B4-BE49-F238E27FC236}">
                  <a16:creationId xmlns:a16="http://schemas.microsoft.com/office/drawing/2014/main" id="{5861C64B-C8D7-1B40-9801-FE765F963C26}"/>
                </a:ext>
              </a:extLst>
            </p:cNvPr>
            <p:cNvSpPr txBox="1"/>
            <p:nvPr/>
          </p:nvSpPr>
          <p:spPr>
            <a:xfrm>
              <a:off x="5717319" y="1315948"/>
              <a:ext cx="1518364" cy="477054"/>
            </a:xfrm>
            <a:prstGeom prst="rect">
              <a:avLst/>
            </a:prstGeom>
            <a:noFill/>
          </p:spPr>
          <p:txBody>
            <a:bodyPr wrap="none" rtlCol="0">
              <a:spAutoFit/>
            </a:bodyPr>
            <a:lstStyle/>
            <a:p>
              <a:pPr algn="ctr"/>
              <a:r>
                <a:rPr lang="en-US" sz="2500" dirty="0">
                  <a:solidFill>
                    <a:schemeClr val="bg1"/>
                  </a:solidFill>
                  <a:latin typeface="FFF Tusj Bold"/>
                  <a:cs typeface="FFF Tusj Bold"/>
                </a:rPr>
                <a:t>browser</a:t>
              </a:r>
            </a:p>
          </p:txBody>
        </p:sp>
      </p:grpSp>
      <p:cxnSp>
        <p:nvCxnSpPr>
          <p:cNvPr id="26" name="Straight Connector 25">
            <a:extLst>
              <a:ext uri="{FF2B5EF4-FFF2-40B4-BE49-F238E27FC236}">
                <a16:creationId xmlns:a16="http://schemas.microsoft.com/office/drawing/2014/main" id="{3D1603C3-BB97-DD42-B836-158A2C5C491B}"/>
              </a:ext>
            </a:extLst>
          </p:cNvPr>
          <p:cNvCxnSpPr/>
          <p:nvPr/>
        </p:nvCxnSpPr>
        <p:spPr>
          <a:xfrm>
            <a:off x="5471583" y="2532697"/>
            <a:ext cx="0" cy="803874"/>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23EB6B59-4522-534B-B1FC-880A4FD44D54}"/>
              </a:ext>
            </a:extLst>
          </p:cNvPr>
          <p:cNvCxnSpPr/>
          <p:nvPr/>
        </p:nvCxnSpPr>
        <p:spPr>
          <a:xfrm>
            <a:off x="5471583" y="3336571"/>
            <a:ext cx="861533" cy="0"/>
          </a:xfrm>
          <a:prstGeom prst="straightConnector1">
            <a:avLst/>
          </a:prstGeom>
          <a:ln>
            <a:solidFill>
              <a:srgbClr val="FFFFFF"/>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592843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E3D92F-B8D7-2540-BD5F-81BE79736AAB}"/>
              </a:ext>
            </a:extLst>
          </p:cNvPr>
          <p:cNvSpPr txBox="1"/>
          <p:nvPr/>
        </p:nvSpPr>
        <p:spPr>
          <a:xfrm>
            <a:off x="746273" y="1378301"/>
            <a:ext cx="3844194"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1. </a:t>
            </a:r>
            <a:r>
              <a:rPr lang="en-US" sz="3600" strike="sngStrike" dirty="0">
                <a:solidFill>
                  <a:schemeClr val="bg1"/>
                </a:solidFill>
                <a:latin typeface="FFF Tusj" panose="02040802050405020203" pitchFamily="18" charset="0"/>
              </a:rPr>
              <a:t>Microservices</a:t>
            </a:r>
          </a:p>
        </p:txBody>
      </p:sp>
      <p:sp>
        <p:nvSpPr>
          <p:cNvPr id="5" name="TextBox 4">
            <a:extLst>
              <a:ext uri="{FF2B5EF4-FFF2-40B4-BE49-F238E27FC236}">
                <a16:creationId xmlns:a16="http://schemas.microsoft.com/office/drawing/2014/main" id="{9E67D4AE-8B02-E745-B7C1-6AC84BD84933}"/>
              </a:ext>
            </a:extLst>
          </p:cNvPr>
          <p:cNvSpPr txBox="1"/>
          <p:nvPr/>
        </p:nvSpPr>
        <p:spPr>
          <a:xfrm>
            <a:off x="746273" y="1951806"/>
            <a:ext cx="7651454"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2. </a:t>
            </a:r>
            <a:r>
              <a:rPr lang="en-US" sz="3600" strike="sngStrike" dirty="0">
                <a:solidFill>
                  <a:schemeClr val="bg1"/>
                </a:solidFill>
                <a:latin typeface="FFF Tusj" panose="02040802050405020203" pitchFamily="18" charset="0"/>
              </a:rPr>
              <a:t>Receive Reports via RabbitMQ</a:t>
            </a:r>
          </a:p>
        </p:txBody>
      </p:sp>
      <p:sp>
        <p:nvSpPr>
          <p:cNvPr id="6" name="TextBox 5">
            <a:extLst>
              <a:ext uri="{FF2B5EF4-FFF2-40B4-BE49-F238E27FC236}">
                <a16:creationId xmlns:a16="http://schemas.microsoft.com/office/drawing/2014/main" id="{6262F594-78A2-AF44-9C1D-2E1ECCB6980D}"/>
              </a:ext>
            </a:extLst>
          </p:cNvPr>
          <p:cNvSpPr txBox="1"/>
          <p:nvPr/>
        </p:nvSpPr>
        <p:spPr>
          <a:xfrm>
            <a:off x="746273" y="3098816"/>
            <a:ext cx="7459030"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4. </a:t>
            </a:r>
            <a:r>
              <a:rPr lang="en-US" sz="3600" strike="sngStrike" dirty="0">
                <a:solidFill>
                  <a:schemeClr val="bg1"/>
                </a:solidFill>
                <a:latin typeface="FFF Tusj" panose="02040802050405020203" pitchFamily="18" charset="0"/>
              </a:rPr>
              <a:t>Production Grade Monitoring</a:t>
            </a:r>
          </a:p>
        </p:txBody>
      </p:sp>
      <p:sp>
        <p:nvSpPr>
          <p:cNvPr id="7" name="TextBox 6">
            <a:extLst>
              <a:ext uri="{FF2B5EF4-FFF2-40B4-BE49-F238E27FC236}">
                <a16:creationId xmlns:a16="http://schemas.microsoft.com/office/drawing/2014/main" id="{6CF45E27-DC72-A749-8236-2480F2FE1FE1}"/>
              </a:ext>
            </a:extLst>
          </p:cNvPr>
          <p:cNvSpPr txBox="1"/>
          <p:nvPr/>
        </p:nvSpPr>
        <p:spPr>
          <a:xfrm>
            <a:off x="746273" y="2525311"/>
            <a:ext cx="5817362"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3. </a:t>
            </a:r>
            <a:r>
              <a:rPr lang="en-US" sz="3600" strike="sngStrike" dirty="0">
                <a:solidFill>
                  <a:schemeClr val="bg1"/>
                </a:solidFill>
                <a:latin typeface="FFF Tusj" panose="02040802050405020203" pitchFamily="18" charset="0"/>
              </a:rPr>
              <a:t>Store reports in </a:t>
            </a:r>
            <a:r>
              <a:rPr lang="en-US" sz="3600" strike="sngStrike" dirty="0" err="1">
                <a:solidFill>
                  <a:schemeClr val="bg1"/>
                </a:solidFill>
                <a:latin typeface="FFF Tusj" panose="02040802050405020203" pitchFamily="18" charset="0"/>
              </a:rPr>
              <a:t>MySql</a:t>
            </a:r>
            <a:endParaRPr lang="en-US" sz="3600" strike="sngStrike" dirty="0">
              <a:solidFill>
                <a:schemeClr val="bg1"/>
              </a:solidFill>
              <a:latin typeface="FFF Tusj" panose="02040802050405020203" pitchFamily="18" charset="0"/>
            </a:endParaRPr>
          </a:p>
        </p:txBody>
      </p:sp>
      <p:sp>
        <p:nvSpPr>
          <p:cNvPr id="8" name="TextBox 7">
            <a:extLst>
              <a:ext uri="{FF2B5EF4-FFF2-40B4-BE49-F238E27FC236}">
                <a16:creationId xmlns:a16="http://schemas.microsoft.com/office/drawing/2014/main" id="{42B4F87B-D4B8-054C-918A-AA7203A85899}"/>
              </a:ext>
            </a:extLst>
          </p:cNvPr>
          <p:cNvSpPr txBox="1"/>
          <p:nvPr/>
        </p:nvSpPr>
        <p:spPr>
          <a:xfrm>
            <a:off x="746273" y="3672322"/>
            <a:ext cx="7377148"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5. </a:t>
            </a:r>
            <a:r>
              <a:rPr lang="en-US" sz="3600" strike="sngStrike" dirty="0">
                <a:solidFill>
                  <a:schemeClr val="bg1"/>
                </a:solidFill>
                <a:latin typeface="FFF Tusj" panose="02040802050405020203" pitchFamily="18" charset="0"/>
              </a:rPr>
              <a:t>Run all of this on Kubernetes</a:t>
            </a:r>
          </a:p>
        </p:txBody>
      </p:sp>
      <p:sp>
        <p:nvSpPr>
          <p:cNvPr id="10" name="TextBox 9">
            <a:extLst>
              <a:ext uri="{FF2B5EF4-FFF2-40B4-BE49-F238E27FC236}">
                <a16:creationId xmlns:a16="http://schemas.microsoft.com/office/drawing/2014/main" id="{A3CC37D2-2D54-6C49-8BAC-972B788CE2B1}"/>
              </a:ext>
            </a:extLst>
          </p:cNvPr>
          <p:cNvSpPr txBox="1"/>
          <p:nvPr/>
        </p:nvSpPr>
        <p:spPr>
          <a:xfrm>
            <a:off x="746273" y="485206"/>
            <a:ext cx="2771913" cy="784830"/>
          </a:xfrm>
          <a:prstGeom prst="rect">
            <a:avLst/>
          </a:prstGeom>
          <a:noFill/>
        </p:spPr>
        <p:txBody>
          <a:bodyPr wrap="none" rtlCol="0">
            <a:spAutoFit/>
          </a:bodyPr>
          <a:lstStyle/>
          <a:p>
            <a:r>
              <a:rPr lang="en-US" sz="4500" dirty="0">
                <a:solidFill>
                  <a:schemeClr val="tx2">
                    <a:lumMod val="20000"/>
                    <a:lumOff val="80000"/>
                  </a:schemeClr>
                </a:solidFill>
                <a:latin typeface="FFF Tusj" panose="02040802050405020203" pitchFamily="18" charset="0"/>
              </a:rPr>
              <a:t>Checklist</a:t>
            </a:r>
          </a:p>
        </p:txBody>
      </p:sp>
    </p:spTree>
    <p:extLst>
      <p:ext uri="{BB962C8B-B14F-4D97-AF65-F5344CB8AC3E}">
        <p14:creationId xmlns:p14="http://schemas.microsoft.com/office/powerpoint/2010/main" val="141801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4A38A92-64AB-1742-8F6E-34B46F63A950}"/>
              </a:ext>
            </a:extLst>
          </p:cNvPr>
          <p:cNvGrpSpPr/>
          <p:nvPr/>
        </p:nvGrpSpPr>
        <p:grpSpPr>
          <a:xfrm>
            <a:off x="1770146" y="634971"/>
            <a:ext cx="5603709" cy="4867471"/>
            <a:chOff x="1663364" y="634971"/>
            <a:chExt cx="5603709" cy="4867471"/>
          </a:xfrm>
        </p:grpSpPr>
        <p:pic>
          <p:nvPicPr>
            <p:cNvPr id="4" name="Picture 3" descr="A close up of a logo&#10;&#10;Description automatically generated">
              <a:extLst>
                <a:ext uri="{FF2B5EF4-FFF2-40B4-BE49-F238E27FC236}">
                  <a16:creationId xmlns:a16="http://schemas.microsoft.com/office/drawing/2014/main" id="{D499A088-8479-4F41-BCC0-E4AB8DA36AD2}"/>
                </a:ext>
              </a:extLst>
            </p:cNvPr>
            <p:cNvPicPr>
              <a:picLocks noChangeAspect="1"/>
            </p:cNvPicPr>
            <p:nvPr/>
          </p:nvPicPr>
          <p:blipFill rotWithShape="1">
            <a:blip r:embed="rId3">
              <a:alphaModFix amt="20000"/>
            </a:blip>
            <a:srcRect b="13139"/>
            <a:stretch/>
          </p:blipFill>
          <p:spPr>
            <a:xfrm>
              <a:off x="1663364" y="634971"/>
              <a:ext cx="5603709" cy="4867471"/>
            </a:xfrm>
            <a:prstGeom prst="rect">
              <a:avLst/>
            </a:prstGeom>
          </p:spPr>
        </p:pic>
        <p:sp>
          <p:nvSpPr>
            <p:cNvPr id="5" name="TextBox 4">
              <a:extLst>
                <a:ext uri="{FF2B5EF4-FFF2-40B4-BE49-F238E27FC236}">
                  <a16:creationId xmlns:a16="http://schemas.microsoft.com/office/drawing/2014/main" id="{CA338C47-1DD3-CC47-BB6F-B8C9655607FB}"/>
                </a:ext>
              </a:extLst>
            </p:cNvPr>
            <p:cNvSpPr txBox="1"/>
            <p:nvPr/>
          </p:nvSpPr>
          <p:spPr>
            <a:xfrm>
              <a:off x="3694815" y="1965158"/>
              <a:ext cx="1540806" cy="784830"/>
            </a:xfrm>
            <a:prstGeom prst="rect">
              <a:avLst/>
            </a:prstGeom>
            <a:noFill/>
          </p:spPr>
          <p:txBody>
            <a:bodyPr wrap="none" rtlCol="0">
              <a:spAutoFit/>
            </a:bodyPr>
            <a:lstStyle/>
            <a:p>
              <a:r>
                <a:rPr lang="en-US" sz="4500" dirty="0">
                  <a:solidFill>
                    <a:srgbClr val="800000"/>
                  </a:solidFill>
                </a:rPr>
                <a:t>DEMO</a:t>
              </a:r>
            </a:p>
          </p:txBody>
        </p:sp>
      </p:grpSp>
    </p:spTree>
    <p:extLst>
      <p:ext uri="{BB962C8B-B14F-4D97-AF65-F5344CB8AC3E}">
        <p14:creationId xmlns:p14="http://schemas.microsoft.com/office/powerpoint/2010/main" val="20599176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25DF6FD-2FD7-564B-A605-AF26F773C4AC}"/>
              </a:ext>
            </a:extLst>
          </p:cNvPr>
          <p:cNvGrpSpPr/>
          <p:nvPr/>
        </p:nvGrpSpPr>
        <p:grpSpPr>
          <a:xfrm>
            <a:off x="877204" y="626713"/>
            <a:ext cx="7389592" cy="3890075"/>
            <a:chOff x="503695" y="813660"/>
            <a:chExt cx="7389592" cy="3890075"/>
          </a:xfrm>
        </p:grpSpPr>
        <p:pic>
          <p:nvPicPr>
            <p:cNvPr id="3" name="Picture 2" descr="A close up of a logo&#10;&#10;Description automatically generated">
              <a:extLst>
                <a:ext uri="{FF2B5EF4-FFF2-40B4-BE49-F238E27FC236}">
                  <a16:creationId xmlns:a16="http://schemas.microsoft.com/office/drawing/2014/main" id="{477ECE14-3483-9645-8675-4E9829B74577}"/>
                </a:ext>
              </a:extLst>
            </p:cNvPr>
            <p:cNvPicPr>
              <a:picLocks noChangeAspect="1"/>
            </p:cNvPicPr>
            <p:nvPr/>
          </p:nvPicPr>
          <p:blipFill rotWithShape="1">
            <a:blip r:embed="rId3">
              <a:alphaModFix amt="20000"/>
            </a:blip>
            <a:srcRect b="12919"/>
            <a:stretch/>
          </p:blipFill>
          <p:spPr>
            <a:xfrm flipH="1">
              <a:off x="3426094" y="813660"/>
              <a:ext cx="4467193" cy="3890075"/>
            </a:xfrm>
            <a:prstGeom prst="rect">
              <a:avLst/>
            </a:prstGeom>
          </p:spPr>
        </p:pic>
        <p:sp>
          <p:nvSpPr>
            <p:cNvPr id="4" name="TextBox 3">
              <a:extLst>
                <a:ext uri="{FF2B5EF4-FFF2-40B4-BE49-F238E27FC236}">
                  <a16:creationId xmlns:a16="http://schemas.microsoft.com/office/drawing/2014/main" id="{E27CA9DA-4ABF-FE42-BAE0-121184A74CCB}"/>
                </a:ext>
              </a:extLst>
            </p:cNvPr>
            <p:cNvSpPr txBox="1"/>
            <p:nvPr/>
          </p:nvSpPr>
          <p:spPr>
            <a:xfrm>
              <a:off x="503695" y="1325255"/>
              <a:ext cx="4249690" cy="1246495"/>
            </a:xfrm>
            <a:prstGeom prst="rect">
              <a:avLst/>
            </a:prstGeom>
            <a:noFill/>
          </p:spPr>
          <p:txBody>
            <a:bodyPr wrap="none" rtlCol="0">
              <a:spAutoFit/>
            </a:bodyPr>
            <a:lstStyle/>
            <a:p>
              <a:pPr>
                <a:lnSpc>
                  <a:spcPts val="4500"/>
                </a:lnSpc>
              </a:pPr>
              <a:r>
                <a:rPr lang="en-US" sz="4500" dirty="0"/>
                <a:t>REMEMBER THAT </a:t>
              </a:r>
            </a:p>
            <a:p>
              <a:pPr>
                <a:lnSpc>
                  <a:spcPts val="4500"/>
                </a:lnSpc>
              </a:pPr>
              <a:r>
                <a:rPr lang="en-US" sz="4500" dirty="0">
                  <a:solidFill>
                    <a:srgbClr val="800000"/>
                  </a:solidFill>
                </a:rPr>
                <a:t>BAD BOSS</a:t>
              </a:r>
              <a:r>
                <a:rPr lang="en-US" sz="4500" dirty="0"/>
                <a:t>?</a:t>
              </a:r>
            </a:p>
          </p:txBody>
        </p:sp>
      </p:grpSp>
    </p:spTree>
    <p:extLst>
      <p:ext uri="{BB962C8B-B14F-4D97-AF65-F5344CB8AC3E}">
        <p14:creationId xmlns:p14="http://schemas.microsoft.com/office/powerpoint/2010/main" val="14216445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7A09D53-4AE6-D54A-87B5-7DC6668D3D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637788"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5C9C27A-0BF8-5241-957D-9083A2CD5F1D}"/>
              </a:ext>
            </a:extLst>
          </p:cNvPr>
          <p:cNvSpPr txBox="1"/>
          <p:nvPr/>
        </p:nvSpPr>
        <p:spPr>
          <a:xfrm>
            <a:off x="1089476" y="376950"/>
            <a:ext cx="3233578" cy="553998"/>
          </a:xfrm>
          <a:prstGeom prst="rect">
            <a:avLst/>
          </a:prstGeom>
          <a:noFill/>
        </p:spPr>
        <p:txBody>
          <a:bodyPr wrap="none" rtlCol="0">
            <a:spAutoFit/>
          </a:bodyPr>
          <a:lstStyle/>
          <a:p>
            <a:pPr>
              <a:lnSpc>
                <a:spcPts val="3620"/>
              </a:lnSpc>
            </a:pPr>
            <a:r>
              <a:rPr lang="en-US" sz="3600" dirty="0">
                <a:solidFill>
                  <a:schemeClr val="bg1"/>
                </a:solidFill>
              </a:rPr>
              <a:t>He came back…</a:t>
            </a:r>
          </a:p>
        </p:txBody>
      </p:sp>
    </p:spTree>
    <p:extLst>
      <p:ext uri="{BB962C8B-B14F-4D97-AF65-F5344CB8AC3E}">
        <p14:creationId xmlns:p14="http://schemas.microsoft.com/office/powerpoint/2010/main" val="3716163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57826-DAEB-E246-8390-9E4B07099229}"/>
              </a:ext>
            </a:extLst>
          </p:cNvPr>
          <p:cNvSpPr txBox="1"/>
          <p:nvPr/>
        </p:nvSpPr>
        <p:spPr>
          <a:xfrm>
            <a:off x="2826169" y="467277"/>
            <a:ext cx="3491661" cy="646331"/>
          </a:xfrm>
          <a:prstGeom prst="rect">
            <a:avLst/>
          </a:prstGeom>
          <a:noFill/>
        </p:spPr>
        <p:txBody>
          <a:bodyPr wrap="none" rtlCol="0">
            <a:spAutoFit/>
          </a:bodyPr>
          <a:lstStyle/>
          <a:p>
            <a:r>
              <a:rPr lang="en-US" sz="3600" dirty="0"/>
              <a:t>Oleg </a:t>
            </a:r>
            <a:r>
              <a:rPr lang="en-US" sz="3600" dirty="0" err="1"/>
              <a:t>Zhurakousky</a:t>
            </a:r>
            <a:endParaRPr lang="en-US" sz="3600" dirty="0"/>
          </a:p>
        </p:txBody>
      </p:sp>
      <p:pic>
        <p:nvPicPr>
          <p:cNvPr id="1026" name="Picture 2">
            <a:extLst>
              <a:ext uri="{FF2B5EF4-FFF2-40B4-BE49-F238E27FC236}">
                <a16:creationId xmlns:a16="http://schemas.microsoft.com/office/drawing/2014/main" id="{D41FE0E5-3099-544C-B8CB-119BAC50F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380" y="1428379"/>
            <a:ext cx="2540000" cy="254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393FA11-626E-4F48-9068-92E7A02F7751}"/>
              </a:ext>
            </a:extLst>
          </p:cNvPr>
          <p:cNvSpPr txBox="1"/>
          <p:nvPr/>
        </p:nvSpPr>
        <p:spPr>
          <a:xfrm>
            <a:off x="3370883" y="1428379"/>
            <a:ext cx="5246175" cy="2308324"/>
          </a:xfrm>
          <a:prstGeom prst="rect">
            <a:avLst/>
          </a:prstGeom>
          <a:noFill/>
        </p:spPr>
        <p:txBody>
          <a:bodyPr wrap="square" rtlCol="0">
            <a:spAutoFit/>
          </a:bodyPr>
          <a:lstStyle/>
          <a:p>
            <a:r>
              <a:rPr lang="en-US" dirty="0"/>
              <a:t>Open source practitioner with over 17 years of experience in software engineering across multiple disciplines including software architecture and design, consulting, business analysis and application development. Speaker who presented seminars at dozens of conferences worldwide (i.e. </a:t>
            </a:r>
            <a:r>
              <a:rPr lang="en-US" dirty="0" err="1"/>
              <a:t>SpringOne</a:t>
            </a:r>
            <a:r>
              <a:rPr lang="en-US" dirty="0"/>
              <a:t>, </a:t>
            </a:r>
            <a:r>
              <a:rPr lang="en-US" dirty="0" err="1"/>
              <a:t>JavaZone</a:t>
            </a:r>
            <a:r>
              <a:rPr lang="en-US" dirty="0"/>
              <a:t>, Hadoop Summit,, </a:t>
            </a:r>
            <a:r>
              <a:rPr lang="en-US" dirty="0" err="1"/>
              <a:t>JavaOne</a:t>
            </a:r>
            <a:r>
              <a:rPr lang="en-US" dirty="0"/>
              <a:t>, Scala Days, </a:t>
            </a:r>
            <a:r>
              <a:rPr lang="en-US" dirty="0" err="1"/>
              <a:t>Oredev</a:t>
            </a:r>
            <a:r>
              <a:rPr lang="en-US" dirty="0"/>
              <a:t> etc.)</a:t>
            </a:r>
          </a:p>
        </p:txBody>
      </p:sp>
    </p:spTree>
    <p:extLst>
      <p:ext uri="{BB962C8B-B14F-4D97-AF65-F5344CB8AC3E}">
        <p14:creationId xmlns:p14="http://schemas.microsoft.com/office/powerpoint/2010/main" val="10516349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3EAE0CF-17BE-4F40-BC68-9FF013EEF33B}"/>
              </a:ext>
            </a:extLst>
          </p:cNvPr>
          <p:cNvGrpSpPr/>
          <p:nvPr/>
        </p:nvGrpSpPr>
        <p:grpSpPr>
          <a:xfrm>
            <a:off x="883372" y="345908"/>
            <a:ext cx="7377256" cy="4451684"/>
            <a:chOff x="571782" y="401312"/>
            <a:chExt cx="7377256" cy="4451684"/>
          </a:xfrm>
        </p:grpSpPr>
        <p:sp>
          <p:nvSpPr>
            <p:cNvPr id="2" name="TextBox 1">
              <a:extLst>
                <a:ext uri="{FF2B5EF4-FFF2-40B4-BE49-F238E27FC236}">
                  <a16:creationId xmlns:a16="http://schemas.microsoft.com/office/drawing/2014/main" id="{53B9BB9D-A563-CE4F-8A65-0FFDF996A2B2}"/>
                </a:ext>
              </a:extLst>
            </p:cNvPr>
            <p:cNvSpPr txBox="1"/>
            <p:nvPr/>
          </p:nvSpPr>
          <p:spPr>
            <a:xfrm>
              <a:off x="571782" y="1006954"/>
              <a:ext cx="3303597" cy="1246495"/>
            </a:xfrm>
            <a:prstGeom prst="rect">
              <a:avLst/>
            </a:prstGeom>
            <a:noFill/>
          </p:spPr>
          <p:txBody>
            <a:bodyPr wrap="none" rtlCol="0">
              <a:spAutoFit/>
            </a:bodyPr>
            <a:lstStyle/>
            <a:p>
              <a:pPr>
                <a:lnSpc>
                  <a:spcPts val="4500"/>
                </a:lnSpc>
              </a:pPr>
              <a:r>
                <a:rPr lang="en-US" sz="4500" dirty="0">
                  <a:solidFill>
                    <a:srgbClr val="800000"/>
                  </a:solidFill>
                </a:rPr>
                <a:t>FILES</a:t>
              </a:r>
              <a:r>
                <a:rPr lang="en-US" sz="4500" dirty="0"/>
                <a:t> OF TPS </a:t>
              </a:r>
            </a:p>
            <a:p>
              <a:pPr>
                <a:lnSpc>
                  <a:spcPts val="4500"/>
                </a:lnSpc>
              </a:pPr>
              <a:r>
                <a:rPr lang="en-US" sz="4500" dirty="0"/>
                <a:t>REPORTS</a:t>
              </a:r>
            </a:p>
          </p:txBody>
        </p:sp>
        <p:pic>
          <p:nvPicPr>
            <p:cNvPr id="3" name="Picture 2" descr="A close up of a logo&#10;&#10;Description automatically generated">
              <a:extLst>
                <a:ext uri="{FF2B5EF4-FFF2-40B4-BE49-F238E27FC236}">
                  <a16:creationId xmlns:a16="http://schemas.microsoft.com/office/drawing/2014/main" id="{FAB291B9-45C2-6646-ADE5-5A16C7ABDB1D}"/>
                </a:ext>
              </a:extLst>
            </p:cNvPr>
            <p:cNvPicPr>
              <a:picLocks noChangeAspect="1"/>
            </p:cNvPicPr>
            <p:nvPr/>
          </p:nvPicPr>
          <p:blipFill rotWithShape="1">
            <a:blip r:embed="rId2">
              <a:alphaModFix amt="20000"/>
            </a:blip>
            <a:srcRect b="13450"/>
            <a:stretch/>
          </p:blipFill>
          <p:spPr>
            <a:xfrm rot="410485">
              <a:off x="2805538" y="401312"/>
              <a:ext cx="5143500" cy="4451684"/>
            </a:xfrm>
            <a:prstGeom prst="rect">
              <a:avLst/>
            </a:prstGeom>
          </p:spPr>
        </p:pic>
      </p:grpSp>
    </p:spTree>
    <p:extLst>
      <p:ext uri="{BB962C8B-B14F-4D97-AF65-F5344CB8AC3E}">
        <p14:creationId xmlns:p14="http://schemas.microsoft.com/office/powerpoint/2010/main" val="105806069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wearing a suit and tie&#10;&#10;Description automatically generated">
            <a:extLst>
              <a:ext uri="{FF2B5EF4-FFF2-40B4-BE49-F238E27FC236}">
                <a16:creationId xmlns:a16="http://schemas.microsoft.com/office/drawing/2014/main" id="{D3805E77-A0C9-7740-8B8B-65A11FF8B165}"/>
              </a:ext>
            </a:extLst>
          </p:cNvPr>
          <p:cNvPicPr>
            <a:picLocks noChangeAspect="1"/>
          </p:cNvPicPr>
          <p:nvPr/>
        </p:nvPicPr>
        <p:blipFill>
          <a:blip r:embed="rId3"/>
          <a:stretch>
            <a:fillRect/>
          </a:stretch>
        </p:blipFill>
        <p:spPr>
          <a:xfrm>
            <a:off x="-180137" y="1901"/>
            <a:ext cx="10543394" cy="5143499"/>
          </a:xfrm>
          <a:prstGeom prst="rect">
            <a:avLst/>
          </a:prstGeom>
        </p:spPr>
      </p:pic>
      <p:sp>
        <p:nvSpPr>
          <p:cNvPr id="2" name="TextBox 1">
            <a:extLst>
              <a:ext uri="{FF2B5EF4-FFF2-40B4-BE49-F238E27FC236}">
                <a16:creationId xmlns:a16="http://schemas.microsoft.com/office/drawing/2014/main" id="{2B919DBB-8B77-394E-B0C1-C5BC59C1CE57}"/>
              </a:ext>
            </a:extLst>
          </p:cNvPr>
          <p:cNvSpPr txBox="1"/>
          <p:nvPr/>
        </p:nvSpPr>
        <p:spPr>
          <a:xfrm>
            <a:off x="46274" y="4093852"/>
            <a:ext cx="8717451" cy="1015663"/>
          </a:xfrm>
          <a:prstGeom prst="rect">
            <a:avLst/>
          </a:prstGeom>
          <a:noFill/>
        </p:spPr>
        <p:txBody>
          <a:bodyPr wrap="none" rtlCol="0">
            <a:spAutoFit/>
          </a:bodyPr>
          <a:lstStyle/>
          <a:p>
            <a:pPr algn="ctr">
              <a:lnSpc>
                <a:spcPts val="3620"/>
              </a:lnSpc>
            </a:pPr>
            <a:r>
              <a:rPr lang="en-US" sz="3600" dirty="0">
                <a:solidFill>
                  <a:schemeClr val="bg1"/>
                </a:solidFill>
              </a:rPr>
              <a:t>…The other boss had more requirements from</a:t>
            </a:r>
          </a:p>
          <a:p>
            <a:pPr algn="ctr">
              <a:lnSpc>
                <a:spcPts val="3620"/>
              </a:lnSpc>
            </a:pPr>
            <a:r>
              <a:rPr lang="en-US" sz="3600" dirty="0">
                <a:solidFill>
                  <a:schemeClr val="bg1"/>
                </a:solidFill>
              </a:rPr>
              <a:t>the Enterprise Architect as well.</a:t>
            </a:r>
          </a:p>
        </p:txBody>
      </p:sp>
    </p:spTree>
    <p:extLst>
      <p:ext uri="{BB962C8B-B14F-4D97-AF65-F5344CB8AC3E}">
        <p14:creationId xmlns:p14="http://schemas.microsoft.com/office/powerpoint/2010/main" val="30463703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E3D92F-B8D7-2540-BD5F-81BE79736AAB}"/>
              </a:ext>
            </a:extLst>
          </p:cNvPr>
          <p:cNvSpPr txBox="1"/>
          <p:nvPr/>
        </p:nvSpPr>
        <p:spPr>
          <a:xfrm>
            <a:off x="746273" y="1378301"/>
            <a:ext cx="3629455"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1. Spring Batch</a:t>
            </a:r>
          </a:p>
        </p:txBody>
      </p:sp>
      <p:sp>
        <p:nvSpPr>
          <p:cNvPr id="5" name="TextBox 4">
            <a:extLst>
              <a:ext uri="{FF2B5EF4-FFF2-40B4-BE49-F238E27FC236}">
                <a16:creationId xmlns:a16="http://schemas.microsoft.com/office/drawing/2014/main" id="{9E67D4AE-8B02-E745-B7C1-6AC84BD84933}"/>
              </a:ext>
            </a:extLst>
          </p:cNvPr>
          <p:cNvSpPr txBox="1"/>
          <p:nvPr/>
        </p:nvSpPr>
        <p:spPr>
          <a:xfrm>
            <a:off x="746273" y="1951806"/>
            <a:ext cx="6902852"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2. Minimize Code Duplication</a:t>
            </a:r>
          </a:p>
        </p:txBody>
      </p:sp>
      <p:sp>
        <p:nvSpPr>
          <p:cNvPr id="6" name="TextBox 5">
            <a:extLst>
              <a:ext uri="{FF2B5EF4-FFF2-40B4-BE49-F238E27FC236}">
                <a16:creationId xmlns:a16="http://schemas.microsoft.com/office/drawing/2014/main" id="{6262F594-78A2-AF44-9C1D-2E1ECCB6980D}"/>
              </a:ext>
            </a:extLst>
          </p:cNvPr>
          <p:cNvSpPr txBox="1"/>
          <p:nvPr/>
        </p:nvSpPr>
        <p:spPr>
          <a:xfrm>
            <a:off x="746273" y="3098816"/>
            <a:ext cx="3452997"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4. Kubernetes</a:t>
            </a:r>
          </a:p>
        </p:txBody>
      </p:sp>
      <p:sp>
        <p:nvSpPr>
          <p:cNvPr id="7" name="TextBox 6">
            <a:extLst>
              <a:ext uri="{FF2B5EF4-FFF2-40B4-BE49-F238E27FC236}">
                <a16:creationId xmlns:a16="http://schemas.microsoft.com/office/drawing/2014/main" id="{6CF45E27-DC72-A749-8236-2480F2FE1FE1}"/>
              </a:ext>
            </a:extLst>
          </p:cNvPr>
          <p:cNvSpPr txBox="1"/>
          <p:nvPr/>
        </p:nvSpPr>
        <p:spPr>
          <a:xfrm>
            <a:off x="746273" y="2525311"/>
            <a:ext cx="7447808"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3. Production Grade Monitoring</a:t>
            </a:r>
          </a:p>
        </p:txBody>
      </p:sp>
      <p:sp>
        <p:nvSpPr>
          <p:cNvPr id="10" name="TextBox 9">
            <a:extLst>
              <a:ext uri="{FF2B5EF4-FFF2-40B4-BE49-F238E27FC236}">
                <a16:creationId xmlns:a16="http://schemas.microsoft.com/office/drawing/2014/main" id="{A3CC37D2-2D54-6C49-8BAC-972B788CE2B1}"/>
              </a:ext>
            </a:extLst>
          </p:cNvPr>
          <p:cNvSpPr txBox="1"/>
          <p:nvPr/>
        </p:nvSpPr>
        <p:spPr>
          <a:xfrm>
            <a:off x="746273" y="485206"/>
            <a:ext cx="2771913" cy="784830"/>
          </a:xfrm>
          <a:prstGeom prst="rect">
            <a:avLst/>
          </a:prstGeom>
          <a:noFill/>
        </p:spPr>
        <p:txBody>
          <a:bodyPr wrap="none" rtlCol="0">
            <a:spAutoFit/>
          </a:bodyPr>
          <a:lstStyle/>
          <a:p>
            <a:r>
              <a:rPr lang="en-US" sz="4500" dirty="0">
                <a:solidFill>
                  <a:schemeClr val="tx2">
                    <a:lumMod val="20000"/>
                    <a:lumOff val="80000"/>
                  </a:schemeClr>
                </a:solidFill>
                <a:latin typeface="FFF Tusj" panose="02040802050405020203" pitchFamily="18" charset="0"/>
              </a:rPr>
              <a:t>Checklist</a:t>
            </a:r>
          </a:p>
        </p:txBody>
      </p:sp>
    </p:spTree>
    <p:extLst>
      <p:ext uri="{BB962C8B-B14F-4D97-AF65-F5344CB8AC3E}">
        <p14:creationId xmlns:p14="http://schemas.microsoft.com/office/powerpoint/2010/main" val="21406058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59618FD-24C3-2A4D-A4D3-D3C2A53B42C2}"/>
              </a:ext>
            </a:extLst>
          </p:cNvPr>
          <p:cNvGrpSpPr/>
          <p:nvPr/>
        </p:nvGrpSpPr>
        <p:grpSpPr>
          <a:xfrm>
            <a:off x="455704" y="411128"/>
            <a:ext cx="8905271" cy="4321244"/>
            <a:chOff x="455469" y="24542"/>
            <a:chExt cx="8905271" cy="4321244"/>
          </a:xfrm>
        </p:grpSpPr>
        <p:sp>
          <p:nvSpPr>
            <p:cNvPr id="2" name="TextBox 1">
              <a:extLst>
                <a:ext uri="{FF2B5EF4-FFF2-40B4-BE49-F238E27FC236}">
                  <a16:creationId xmlns:a16="http://schemas.microsoft.com/office/drawing/2014/main" id="{E38DFC57-0533-6E45-BBE3-AFB8B864BF42}"/>
                </a:ext>
              </a:extLst>
            </p:cNvPr>
            <p:cNvSpPr txBox="1"/>
            <p:nvPr/>
          </p:nvSpPr>
          <p:spPr>
            <a:xfrm>
              <a:off x="455469" y="677206"/>
              <a:ext cx="4714239" cy="1246495"/>
            </a:xfrm>
            <a:prstGeom prst="rect">
              <a:avLst/>
            </a:prstGeom>
            <a:noFill/>
          </p:spPr>
          <p:txBody>
            <a:bodyPr wrap="none" rtlCol="0">
              <a:spAutoFit/>
            </a:bodyPr>
            <a:lstStyle/>
            <a:p>
              <a:pPr>
                <a:lnSpc>
                  <a:spcPts val="4500"/>
                </a:lnSpc>
              </a:pPr>
              <a:r>
                <a:rPr lang="en-US" sz="4500" dirty="0"/>
                <a:t>STILL ALL DONE BY </a:t>
              </a:r>
            </a:p>
            <a:p>
              <a:pPr>
                <a:lnSpc>
                  <a:spcPts val="4500"/>
                </a:lnSpc>
              </a:pPr>
              <a:r>
                <a:rPr lang="en-US" sz="4500" dirty="0"/>
                <a:t>END </a:t>
              </a:r>
              <a:r>
                <a:rPr lang="en-US" sz="4500" dirty="0">
                  <a:solidFill>
                    <a:srgbClr val="800000"/>
                  </a:solidFill>
                </a:rPr>
                <a:t>OF THIS TALK?!</a:t>
              </a:r>
            </a:p>
          </p:txBody>
        </p:sp>
        <p:pic>
          <p:nvPicPr>
            <p:cNvPr id="4" name="Picture 3" descr="A close up of a logo&#10;&#10;Description automatically generated">
              <a:extLst>
                <a:ext uri="{FF2B5EF4-FFF2-40B4-BE49-F238E27FC236}">
                  <a16:creationId xmlns:a16="http://schemas.microsoft.com/office/drawing/2014/main" id="{012BD915-A894-0A4A-AFED-BE9041DD739E}"/>
                </a:ext>
              </a:extLst>
            </p:cNvPr>
            <p:cNvPicPr>
              <a:picLocks noChangeAspect="1"/>
            </p:cNvPicPr>
            <p:nvPr/>
          </p:nvPicPr>
          <p:blipFill rotWithShape="1">
            <a:blip r:embed="rId3">
              <a:alphaModFix amt="20000"/>
            </a:blip>
            <a:srcRect b="15986"/>
            <a:stretch/>
          </p:blipFill>
          <p:spPr>
            <a:xfrm rot="426715">
              <a:off x="4217240" y="24542"/>
              <a:ext cx="5143500" cy="4321244"/>
            </a:xfrm>
            <a:prstGeom prst="rect">
              <a:avLst/>
            </a:prstGeom>
          </p:spPr>
        </p:pic>
      </p:grpSp>
    </p:spTree>
    <p:extLst>
      <p:ext uri="{BB962C8B-B14F-4D97-AF65-F5344CB8AC3E}">
        <p14:creationId xmlns:p14="http://schemas.microsoft.com/office/powerpoint/2010/main" val="8934484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0FA75D7-7931-8F42-8244-9CB83AB96EF4}"/>
              </a:ext>
            </a:extLst>
          </p:cNvPr>
          <p:cNvSpPr/>
          <p:nvPr/>
        </p:nvSpPr>
        <p:spPr>
          <a:xfrm>
            <a:off x="418455" y="-1389177"/>
            <a:ext cx="9670942" cy="8402300"/>
          </a:xfrm>
          <a:prstGeom prst="rect">
            <a:avLst/>
          </a:prstGeom>
        </p:spPr>
        <p:txBody>
          <a:bodyPr wrap="square">
            <a:spAutoFit/>
          </a:bodyPr>
          <a:lstStyle/>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8b46f898-c708-4a51-a566-49d0cc9b37cd.</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f53b30ff-c533-4fa8-8bca-90146fab534a.</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f05142f5-2ebb-4cc1-b256-cbd6dad177a6.</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c8272e4c-4d84-49df-afc3-6978db02efdc.</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39881186-b320-42ea-8249-e6f83ca6744a.</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3925f704-2a5f-4e5a-b099-01825bf2e475.</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60ae448c-e952-477e-bbc5-18b2005bb0e5.</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a1e1ddb9-f024-40cb-a829-8404346f7b60.</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f90d76e2-8f3d-4ca3-96f8-9dd016c95875.</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b3928a96-23be-4361-916e-78ea45e79eaa.</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93506b48-c7c5-4fc0-a1a7-b395f9e2836c.</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5bd34b0a-3c21-455c-9770-49ca4df4a8f1.</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ce3adbfd-3867-4d6c-8261-a22d85d62d10.</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018be6e5-bdad-45bd-97e0-a6a4f5f84433.</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739cbf31-d511-4d42-9805-0149c16b79fe.</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62c96a08-fad3-4906-ad49-ef80e4f6641e.</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58845491-7c49-418a-9b2d-252d6d6c0340.</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61d66261-a5fa-4928-8057-1743f713259b.</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66956867-34e9-4965-a468-27ff2cc40c96.</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9c9470aa-4b88-4df9-8df5-c42da0a196b0.</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61c49125-7fd2-4c70-9a54-75180f4831cf.</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7ee06f44-9d4b-434b-9dea-ea74492bc6bc.</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687d3407-1627-47ca-9a7a-60704f6e94c0.</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92353d3c-fb2b-4c60-b33d-ae5d428246d6.</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af5f1323-6888-44c8-934f-a2637098e298.</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73e404dc-c853-4d1d-bf56-74afaa82eb8d.</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e3a9336f-36c6-4c12-b0bd-d92baa8782ba.</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3fa9784e-1d55-4eab-b879-4f16a1843dc3.</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b843c9f5-9a06-46ce-9b6c-ca9a8561fbdf.</a:t>
            </a:r>
          </a:p>
          <a:p>
            <a:r>
              <a:rPr lang="en-US" dirty="0">
                <a:solidFill>
                  <a:schemeClr val="tx1">
                    <a:alpha val="20000"/>
                  </a:schemeClr>
                </a:solidFill>
                <a:latin typeface="Menlo" panose="020B0609030804020204" pitchFamily="49" charset="0"/>
                <a:ea typeface="Menlo" panose="020B0609030804020204" pitchFamily="49" charset="0"/>
                <a:cs typeface="Menlo" panose="020B0609030804020204" pitchFamily="49" charset="0"/>
              </a:rPr>
              <a:t>This is TPS report id 8d936362-cbfb-4c29-b6ac-1bbeb7f548df.</a:t>
            </a:r>
          </a:p>
        </p:txBody>
      </p:sp>
      <p:sp>
        <p:nvSpPr>
          <p:cNvPr id="2" name="TextBox 1">
            <a:extLst>
              <a:ext uri="{FF2B5EF4-FFF2-40B4-BE49-F238E27FC236}">
                <a16:creationId xmlns:a16="http://schemas.microsoft.com/office/drawing/2014/main" id="{A6E597CE-4BFD-C04E-B941-77712B727101}"/>
              </a:ext>
            </a:extLst>
          </p:cNvPr>
          <p:cNvSpPr txBox="1"/>
          <p:nvPr/>
        </p:nvSpPr>
        <p:spPr>
          <a:xfrm>
            <a:off x="883578" y="1432373"/>
            <a:ext cx="3185809" cy="784830"/>
          </a:xfrm>
          <a:prstGeom prst="rect">
            <a:avLst/>
          </a:prstGeom>
          <a:noFill/>
        </p:spPr>
        <p:txBody>
          <a:bodyPr wrap="none" rtlCol="0">
            <a:spAutoFit/>
          </a:bodyPr>
          <a:lstStyle/>
          <a:p>
            <a:r>
              <a:rPr lang="en-US" sz="4500" dirty="0"/>
              <a:t>FILE </a:t>
            </a:r>
            <a:r>
              <a:rPr lang="en-US" sz="4500" dirty="0">
                <a:solidFill>
                  <a:srgbClr val="800000"/>
                </a:solidFill>
              </a:rPr>
              <a:t>FORMAT</a:t>
            </a:r>
          </a:p>
        </p:txBody>
      </p:sp>
    </p:spTree>
    <p:extLst>
      <p:ext uri="{BB962C8B-B14F-4D97-AF65-F5344CB8AC3E}">
        <p14:creationId xmlns:p14="http://schemas.microsoft.com/office/powerpoint/2010/main" val="10281657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6BE67AB-EE48-7148-837C-55E935A83CA0}"/>
              </a:ext>
            </a:extLst>
          </p:cNvPr>
          <p:cNvGrpSpPr/>
          <p:nvPr/>
        </p:nvGrpSpPr>
        <p:grpSpPr>
          <a:xfrm>
            <a:off x="277900" y="3347038"/>
            <a:ext cx="3407619" cy="696212"/>
            <a:chOff x="2904457" y="1082261"/>
            <a:chExt cx="3407619" cy="696212"/>
          </a:xfrm>
        </p:grpSpPr>
        <p:pic>
          <p:nvPicPr>
            <p:cNvPr id="3" name="Picture 2" descr="filled-box9.png">
              <a:extLst>
                <a:ext uri="{FF2B5EF4-FFF2-40B4-BE49-F238E27FC236}">
                  <a16:creationId xmlns:a16="http://schemas.microsoft.com/office/drawing/2014/main" id="{AA66483D-06B7-7F4D-9456-C76B7085298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904457" y="1082261"/>
              <a:ext cx="3407619" cy="696212"/>
            </a:xfrm>
            <a:prstGeom prst="rect">
              <a:avLst/>
            </a:prstGeom>
          </p:spPr>
        </p:pic>
        <p:sp>
          <p:nvSpPr>
            <p:cNvPr id="4" name="TextBox 3">
              <a:extLst>
                <a:ext uri="{FF2B5EF4-FFF2-40B4-BE49-F238E27FC236}">
                  <a16:creationId xmlns:a16="http://schemas.microsoft.com/office/drawing/2014/main" id="{C510CCF6-7FF0-004A-8F43-52B6DE81456D}"/>
                </a:ext>
              </a:extLst>
            </p:cNvPr>
            <p:cNvSpPr txBox="1"/>
            <p:nvPr/>
          </p:nvSpPr>
          <p:spPr>
            <a:xfrm>
              <a:off x="3706568" y="1177814"/>
              <a:ext cx="1721946" cy="477054"/>
            </a:xfrm>
            <a:prstGeom prst="rect">
              <a:avLst/>
            </a:prstGeom>
            <a:noFill/>
          </p:spPr>
          <p:txBody>
            <a:bodyPr wrap="none" rtlCol="0">
              <a:spAutoFit/>
            </a:bodyPr>
            <a:lstStyle/>
            <a:p>
              <a:pPr algn="ctr"/>
              <a:r>
                <a:rPr lang="en-US" sz="2500" dirty="0">
                  <a:solidFill>
                    <a:schemeClr val="bg1"/>
                  </a:solidFill>
                  <a:latin typeface="FFF Tusj Bold"/>
                  <a:cs typeface="FFF Tusj Bold"/>
                </a:rPr>
                <a:t>Batch Job</a:t>
              </a:r>
            </a:p>
          </p:txBody>
        </p:sp>
      </p:grpSp>
      <p:grpSp>
        <p:nvGrpSpPr>
          <p:cNvPr id="34" name="Group 33">
            <a:extLst>
              <a:ext uri="{FF2B5EF4-FFF2-40B4-BE49-F238E27FC236}">
                <a16:creationId xmlns:a16="http://schemas.microsoft.com/office/drawing/2014/main" id="{9601BDA5-D894-D84D-A2DF-D37F194F7A4A}"/>
              </a:ext>
            </a:extLst>
          </p:cNvPr>
          <p:cNvGrpSpPr/>
          <p:nvPr/>
        </p:nvGrpSpPr>
        <p:grpSpPr>
          <a:xfrm>
            <a:off x="130281" y="1100250"/>
            <a:ext cx="3024537" cy="715993"/>
            <a:chOff x="90621" y="610507"/>
            <a:chExt cx="3024537" cy="715993"/>
          </a:xfrm>
        </p:grpSpPr>
        <p:grpSp>
          <p:nvGrpSpPr>
            <p:cNvPr id="11" name="Group 10">
              <a:extLst>
                <a:ext uri="{FF2B5EF4-FFF2-40B4-BE49-F238E27FC236}">
                  <a16:creationId xmlns:a16="http://schemas.microsoft.com/office/drawing/2014/main" id="{34E6678E-868F-CB45-AA3C-E8167B953B40}"/>
                </a:ext>
              </a:extLst>
            </p:cNvPr>
            <p:cNvGrpSpPr/>
            <p:nvPr/>
          </p:nvGrpSpPr>
          <p:grpSpPr>
            <a:xfrm>
              <a:off x="90621" y="610507"/>
              <a:ext cx="3024537" cy="715993"/>
              <a:chOff x="1707839" y="806027"/>
              <a:chExt cx="3024537" cy="715993"/>
            </a:xfrm>
          </p:grpSpPr>
          <p:pic>
            <p:nvPicPr>
              <p:cNvPr id="12" name="Picture 11" descr="filled-box10.png">
                <a:extLst>
                  <a:ext uri="{FF2B5EF4-FFF2-40B4-BE49-F238E27FC236}">
                    <a16:creationId xmlns:a16="http://schemas.microsoft.com/office/drawing/2014/main" id="{6FF8C0FE-DA09-A648-ABF0-2A901366C4D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10800000">
                <a:off x="1707839" y="806027"/>
                <a:ext cx="3024537" cy="715993"/>
              </a:xfrm>
              <a:prstGeom prst="rect">
                <a:avLst/>
              </a:prstGeom>
            </p:spPr>
          </p:pic>
          <p:sp>
            <p:nvSpPr>
              <p:cNvPr id="13" name="TextBox 12">
                <a:extLst>
                  <a:ext uri="{FF2B5EF4-FFF2-40B4-BE49-F238E27FC236}">
                    <a16:creationId xmlns:a16="http://schemas.microsoft.com/office/drawing/2014/main" id="{2BEFF133-383E-894C-B251-34DE617C8C5A}"/>
                  </a:ext>
                </a:extLst>
              </p:cNvPr>
              <p:cNvSpPr txBox="1"/>
              <p:nvPr/>
            </p:nvSpPr>
            <p:spPr>
              <a:xfrm>
                <a:off x="2006835" y="919824"/>
                <a:ext cx="1957587" cy="477054"/>
              </a:xfrm>
              <a:prstGeom prst="rect">
                <a:avLst/>
              </a:prstGeom>
              <a:noFill/>
            </p:spPr>
            <p:txBody>
              <a:bodyPr wrap="none" rtlCol="0">
                <a:spAutoFit/>
              </a:bodyPr>
              <a:lstStyle/>
              <a:p>
                <a:pPr algn="ctr"/>
                <a:r>
                  <a:rPr lang="en-US" sz="2500" dirty="0" err="1">
                    <a:solidFill>
                      <a:schemeClr val="bg1"/>
                    </a:solidFill>
                    <a:latin typeface="FFF Tusj Bold"/>
                    <a:cs typeface="FFF Tusj Bold"/>
                  </a:rPr>
                  <a:t>Tps</a:t>
                </a:r>
                <a:r>
                  <a:rPr lang="en-US" sz="2500" dirty="0">
                    <a:solidFill>
                      <a:schemeClr val="bg1"/>
                    </a:solidFill>
                    <a:latin typeface="FFF Tusj Bold"/>
                    <a:cs typeface="FFF Tusj Bold"/>
                  </a:rPr>
                  <a:t> Source</a:t>
                </a:r>
              </a:p>
            </p:txBody>
          </p:sp>
        </p:grpSp>
        <p:pic>
          <p:nvPicPr>
            <p:cNvPr id="21508" name="Picture 4">
              <a:extLst>
                <a:ext uri="{FF2B5EF4-FFF2-40B4-BE49-F238E27FC236}">
                  <a16:creationId xmlns:a16="http://schemas.microsoft.com/office/drawing/2014/main" id="{392EB2F7-C00C-4E4B-A2C3-5B37A7168E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45195" y="725725"/>
              <a:ext cx="444499" cy="444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5BF932A6-5212-E846-9221-CC6D2B4DBE54}"/>
              </a:ext>
            </a:extLst>
          </p:cNvPr>
          <p:cNvGrpSpPr/>
          <p:nvPr/>
        </p:nvGrpSpPr>
        <p:grpSpPr>
          <a:xfrm>
            <a:off x="6313058" y="1119985"/>
            <a:ext cx="2700661" cy="715993"/>
            <a:chOff x="3700138" y="766634"/>
            <a:chExt cx="2700661" cy="715993"/>
          </a:xfrm>
        </p:grpSpPr>
        <p:grpSp>
          <p:nvGrpSpPr>
            <p:cNvPr id="17" name="Group 16">
              <a:extLst>
                <a:ext uri="{FF2B5EF4-FFF2-40B4-BE49-F238E27FC236}">
                  <a16:creationId xmlns:a16="http://schemas.microsoft.com/office/drawing/2014/main" id="{259384A5-331C-F945-B810-F6B371D18565}"/>
                </a:ext>
              </a:extLst>
            </p:cNvPr>
            <p:cNvGrpSpPr/>
            <p:nvPr/>
          </p:nvGrpSpPr>
          <p:grpSpPr>
            <a:xfrm>
              <a:off x="3700138" y="766634"/>
              <a:ext cx="2700661" cy="715993"/>
              <a:chOff x="1908594" y="806029"/>
              <a:chExt cx="2700661" cy="715993"/>
            </a:xfrm>
          </p:grpSpPr>
          <p:pic>
            <p:nvPicPr>
              <p:cNvPr id="18" name="Picture 17" descr="filled-box10.png">
                <a:extLst>
                  <a:ext uri="{FF2B5EF4-FFF2-40B4-BE49-F238E27FC236}">
                    <a16:creationId xmlns:a16="http://schemas.microsoft.com/office/drawing/2014/main" id="{8B2F3B2C-C499-C44D-A50E-F1116D47989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10800000">
                <a:off x="1908594" y="806029"/>
                <a:ext cx="2700661" cy="715993"/>
              </a:xfrm>
              <a:prstGeom prst="rect">
                <a:avLst/>
              </a:prstGeom>
            </p:spPr>
          </p:pic>
          <p:sp>
            <p:nvSpPr>
              <p:cNvPr id="19" name="TextBox 18">
                <a:extLst>
                  <a:ext uri="{FF2B5EF4-FFF2-40B4-BE49-F238E27FC236}">
                    <a16:creationId xmlns:a16="http://schemas.microsoft.com/office/drawing/2014/main" id="{34D602CB-B3F7-F243-B036-B78DEE7413B9}"/>
                  </a:ext>
                </a:extLst>
              </p:cNvPr>
              <p:cNvSpPr txBox="1"/>
              <p:nvPr/>
            </p:nvSpPr>
            <p:spPr>
              <a:xfrm>
                <a:off x="2139079" y="919824"/>
                <a:ext cx="1693092" cy="477054"/>
              </a:xfrm>
              <a:prstGeom prst="rect">
                <a:avLst/>
              </a:prstGeom>
              <a:noFill/>
            </p:spPr>
            <p:txBody>
              <a:bodyPr wrap="none" rtlCol="0">
                <a:spAutoFit/>
              </a:bodyPr>
              <a:lstStyle/>
              <a:p>
                <a:pPr algn="ctr"/>
                <a:r>
                  <a:rPr lang="en-US" sz="2500" dirty="0" err="1">
                    <a:solidFill>
                      <a:schemeClr val="bg1"/>
                    </a:solidFill>
                    <a:latin typeface="FFF Tusj Bold"/>
                    <a:cs typeface="FFF Tusj Bold"/>
                  </a:rPr>
                  <a:t>Jdbc</a:t>
                </a:r>
                <a:r>
                  <a:rPr lang="en-US" sz="2500" dirty="0">
                    <a:solidFill>
                      <a:schemeClr val="bg1"/>
                    </a:solidFill>
                    <a:latin typeface="FFF Tusj Bold"/>
                    <a:cs typeface="FFF Tusj Bold"/>
                  </a:rPr>
                  <a:t> Sink</a:t>
                </a:r>
              </a:p>
            </p:txBody>
          </p:sp>
        </p:grpSp>
        <p:pic>
          <p:nvPicPr>
            <p:cNvPr id="36" name="Picture 4">
              <a:extLst>
                <a:ext uri="{FF2B5EF4-FFF2-40B4-BE49-F238E27FC236}">
                  <a16:creationId xmlns:a16="http://schemas.microsoft.com/office/drawing/2014/main" id="{98E1D1E5-2769-7041-98EE-5472FE3BBD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3715" y="892659"/>
              <a:ext cx="444499" cy="444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63FCB5F6-5DC4-434E-BEF3-2B387506392F}"/>
              </a:ext>
            </a:extLst>
          </p:cNvPr>
          <p:cNvGrpSpPr/>
          <p:nvPr/>
        </p:nvGrpSpPr>
        <p:grpSpPr>
          <a:xfrm>
            <a:off x="3262520" y="1100250"/>
            <a:ext cx="2942835" cy="715993"/>
            <a:chOff x="5851149" y="301809"/>
            <a:chExt cx="2942835" cy="715993"/>
          </a:xfrm>
        </p:grpSpPr>
        <p:grpSp>
          <p:nvGrpSpPr>
            <p:cNvPr id="14" name="Group 13">
              <a:extLst>
                <a:ext uri="{FF2B5EF4-FFF2-40B4-BE49-F238E27FC236}">
                  <a16:creationId xmlns:a16="http://schemas.microsoft.com/office/drawing/2014/main" id="{1A7E0BBE-BFC1-A746-95F7-06CE11A31B1C}"/>
                </a:ext>
              </a:extLst>
            </p:cNvPr>
            <p:cNvGrpSpPr/>
            <p:nvPr/>
          </p:nvGrpSpPr>
          <p:grpSpPr>
            <a:xfrm>
              <a:off x="5851149" y="301809"/>
              <a:ext cx="2942835" cy="715993"/>
              <a:chOff x="1836277" y="806028"/>
              <a:chExt cx="2942835" cy="715993"/>
            </a:xfrm>
          </p:grpSpPr>
          <p:pic>
            <p:nvPicPr>
              <p:cNvPr id="15" name="Picture 14" descr="filled-box10.png">
                <a:extLst>
                  <a:ext uri="{FF2B5EF4-FFF2-40B4-BE49-F238E27FC236}">
                    <a16:creationId xmlns:a16="http://schemas.microsoft.com/office/drawing/2014/main" id="{BC64A830-3274-FF4E-9FDE-5C401BF88B81}"/>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rot="10800000">
                <a:off x="1836277" y="806028"/>
                <a:ext cx="2942835" cy="715993"/>
              </a:xfrm>
              <a:prstGeom prst="rect">
                <a:avLst/>
              </a:prstGeom>
            </p:spPr>
          </p:pic>
          <p:sp>
            <p:nvSpPr>
              <p:cNvPr id="16" name="TextBox 15">
                <a:extLst>
                  <a:ext uri="{FF2B5EF4-FFF2-40B4-BE49-F238E27FC236}">
                    <a16:creationId xmlns:a16="http://schemas.microsoft.com/office/drawing/2014/main" id="{0DBBE737-1AFF-6448-AAFE-54A1C9E256BA}"/>
                  </a:ext>
                </a:extLst>
              </p:cNvPr>
              <p:cNvSpPr txBox="1"/>
              <p:nvPr/>
            </p:nvSpPr>
            <p:spPr>
              <a:xfrm>
                <a:off x="2108622" y="919824"/>
                <a:ext cx="1754006" cy="477054"/>
              </a:xfrm>
              <a:prstGeom prst="rect">
                <a:avLst/>
              </a:prstGeom>
              <a:noFill/>
            </p:spPr>
            <p:txBody>
              <a:bodyPr wrap="none" rtlCol="0">
                <a:spAutoFit/>
              </a:bodyPr>
              <a:lstStyle/>
              <a:p>
                <a:pPr algn="ctr"/>
                <a:r>
                  <a:rPr lang="en-US" sz="2500" dirty="0">
                    <a:solidFill>
                      <a:schemeClr val="bg1"/>
                    </a:solidFill>
                    <a:latin typeface="FFF Tusj Bold"/>
                    <a:cs typeface="FFF Tusj Bold"/>
                  </a:rPr>
                  <a:t>Processor</a:t>
                </a:r>
              </a:p>
            </p:txBody>
          </p:sp>
        </p:grpSp>
        <p:pic>
          <p:nvPicPr>
            <p:cNvPr id="39" name="Picture 4">
              <a:extLst>
                <a:ext uri="{FF2B5EF4-FFF2-40B4-BE49-F238E27FC236}">
                  <a16:creationId xmlns:a16="http://schemas.microsoft.com/office/drawing/2014/main" id="{8C0C5D4A-C693-494D-B3D3-AB0AD7D0EC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9494" y="431813"/>
              <a:ext cx="444499" cy="4446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6D9C0254-2CFF-8A41-BE49-FFE9ECF75D8A}"/>
              </a:ext>
            </a:extLst>
          </p:cNvPr>
          <p:cNvGrpSpPr/>
          <p:nvPr/>
        </p:nvGrpSpPr>
        <p:grpSpPr>
          <a:xfrm>
            <a:off x="5683208" y="2057805"/>
            <a:ext cx="1044294" cy="560234"/>
            <a:chOff x="5643548" y="1638383"/>
            <a:chExt cx="1044294" cy="560234"/>
          </a:xfrm>
        </p:grpSpPr>
        <p:sp>
          <p:nvSpPr>
            <p:cNvPr id="41" name="Can 40">
              <a:extLst>
                <a:ext uri="{FF2B5EF4-FFF2-40B4-BE49-F238E27FC236}">
                  <a16:creationId xmlns:a16="http://schemas.microsoft.com/office/drawing/2014/main" id="{FB71ADD8-51DF-134B-B0E5-F1AD3A2F6F81}"/>
                </a:ext>
              </a:extLst>
            </p:cNvPr>
            <p:cNvSpPr/>
            <p:nvPr/>
          </p:nvSpPr>
          <p:spPr>
            <a:xfrm rot="16200000">
              <a:off x="5885578" y="1396353"/>
              <a:ext cx="560234" cy="1044294"/>
            </a:xfrm>
            <a:prstGeom prst="can">
              <a:avLst/>
            </a:prstGeom>
            <a:noFill/>
            <a:ln w="635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2" name="Picture 2">
              <a:extLst>
                <a:ext uri="{FF2B5EF4-FFF2-40B4-BE49-F238E27FC236}">
                  <a16:creationId xmlns:a16="http://schemas.microsoft.com/office/drawing/2014/main" id="{E087438E-3CF3-5E4D-AF79-66B0C48C8E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2889" y="1706266"/>
              <a:ext cx="401018" cy="4244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885082E2-BC56-2A40-BFE2-91C804C4EDEE}"/>
              </a:ext>
            </a:extLst>
          </p:cNvPr>
          <p:cNvGrpSpPr/>
          <p:nvPr/>
        </p:nvGrpSpPr>
        <p:grpSpPr>
          <a:xfrm>
            <a:off x="2583814" y="2057805"/>
            <a:ext cx="1044294" cy="560234"/>
            <a:chOff x="5643548" y="1638383"/>
            <a:chExt cx="1044294" cy="560234"/>
          </a:xfrm>
        </p:grpSpPr>
        <p:sp>
          <p:nvSpPr>
            <p:cNvPr id="45" name="Can 44">
              <a:extLst>
                <a:ext uri="{FF2B5EF4-FFF2-40B4-BE49-F238E27FC236}">
                  <a16:creationId xmlns:a16="http://schemas.microsoft.com/office/drawing/2014/main" id="{936ADB69-C403-054E-9086-BE27C4810FF9}"/>
                </a:ext>
              </a:extLst>
            </p:cNvPr>
            <p:cNvSpPr/>
            <p:nvPr/>
          </p:nvSpPr>
          <p:spPr>
            <a:xfrm rot="16200000">
              <a:off x="5885578" y="1396353"/>
              <a:ext cx="560234" cy="1044294"/>
            </a:xfrm>
            <a:prstGeom prst="can">
              <a:avLst/>
            </a:prstGeom>
            <a:noFill/>
            <a:ln w="63500">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6" name="Picture 2">
              <a:extLst>
                <a:ext uri="{FF2B5EF4-FFF2-40B4-BE49-F238E27FC236}">
                  <a16:creationId xmlns:a16="http://schemas.microsoft.com/office/drawing/2014/main" id="{C5705828-B2CC-494D-A313-4241BCB2BB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72889" y="1706266"/>
              <a:ext cx="401018" cy="42446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3" name="Elbow Connector 42">
            <a:extLst>
              <a:ext uri="{FF2B5EF4-FFF2-40B4-BE49-F238E27FC236}">
                <a16:creationId xmlns:a16="http://schemas.microsoft.com/office/drawing/2014/main" id="{E50A6E3E-3ACA-6044-A74C-975D0DC8F39B}"/>
              </a:ext>
            </a:extLst>
          </p:cNvPr>
          <p:cNvCxnSpPr>
            <a:stCxn id="12" idx="0"/>
            <a:endCxn id="45" idx="1"/>
          </p:cNvCxnSpPr>
          <p:nvPr/>
        </p:nvCxnSpPr>
        <p:spPr>
          <a:xfrm rot="16200000" flipH="1">
            <a:off x="1852342" y="1606449"/>
            <a:ext cx="521679" cy="941265"/>
          </a:xfrm>
          <a:prstGeom prst="bentConnector2">
            <a:avLst/>
          </a:prstGeom>
          <a:ln>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F86E4101-3222-684D-9919-6C9146F92902}"/>
              </a:ext>
            </a:extLst>
          </p:cNvPr>
          <p:cNvCxnSpPr>
            <a:cxnSpLocks/>
            <a:stCxn id="45" idx="3"/>
          </p:cNvCxnSpPr>
          <p:nvPr/>
        </p:nvCxnSpPr>
        <p:spPr>
          <a:xfrm flipV="1">
            <a:off x="3628108" y="1832451"/>
            <a:ext cx="983552" cy="505471"/>
          </a:xfrm>
          <a:prstGeom prst="bentConnector3">
            <a:avLst>
              <a:gd name="adj1" fmla="val 100424"/>
            </a:avLst>
          </a:prstGeom>
          <a:ln>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Elbow Connector 49">
            <a:extLst>
              <a:ext uri="{FF2B5EF4-FFF2-40B4-BE49-F238E27FC236}">
                <a16:creationId xmlns:a16="http://schemas.microsoft.com/office/drawing/2014/main" id="{DD4CCD21-C913-3643-91F3-9D3B5C83F322}"/>
              </a:ext>
            </a:extLst>
          </p:cNvPr>
          <p:cNvCxnSpPr>
            <a:stCxn id="15" idx="0"/>
            <a:endCxn id="41" idx="1"/>
          </p:cNvCxnSpPr>
          <p:nvPr/>
        </p:nvCxnSpPr>
        <p:spPr>
          <a:xfrm rot="16200000" flipH="1">
            <a:off x="4947733" y="1602446"/>
            <a:ext cx="521679" cy="949271"/>
          </a:xfrm>
          <a:prstGeom prst="bentConnector2">
            <a:avLst/>
          </a:prstGeom>
          <a:ln>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4" name="Elbow Connector 53">
            <a:extLst>
              <a:ext uri="{FF2B5EF4-FFF2-40B4-BE49-F238E27FC236}">
                <a16:creationId xmlns:a16="http://schemas.microsoft.com/office/drawing/2014/main" id="{7FCD5DD7-86F0-E741-A29F-D777083D1D58}"/>
              </a:ext>
            </a:extLst>
          </p:cNvPr>
          <p:cNvCxnSpPr>
            <a:stCxn id="41" idx="3"/>
            <a:endCxn id="18" idx="0"/>
          </p:cNvCxnSpPr>
          <p:nvPr/>
        </p:nvCxnSpPr>
        <p:spPr>
          <a:xfrm flipV="1">
            <a:off x="6727502" y="1835978"/>
            <a:ext cx="935886" cy="501944"/>
          </a:xfrm>
          <a:prstGeom prst="bentConnector2">
            <a:avLst/>
          </a:prstGeom>
          <a:ln>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46087209-9650-E44B-97B4-FCD6101A5319}"/>
              </a:ext>
            </a:extLst>
          </p:cNvPr>
          <p:cNvCxnSpPr>
            <a:stCxn id="3" idx="0"/>
            <a:endCxn id="45" idx="1"/>
          </p:cNvCxnSpPr>
          <p:nvPr/>
        </p:nvCxnSpPr>
        <p:spPr>
          <a:xfrm rot="5400000" flipH="1" flipV="1">
            <a:off x="1778204" y="2541428"/>
            <a:ext cx="1009116" cy="602104"/>
          </a:xfrm>
          <a:prstGeom prst="bentConnector2">
            <a:avLst/>
          </a:prstGeom>
          <a:ln>
            <a:solidFill>
              <a:schemeClr val="bg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0715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F9704C-4FDC-2842-982A-EFDC5F2E963F}"/>
              </a:ext>
            </a:extLst>
          </p:cNvPr>
          <p:cNvSpPr txBox="1"/>
          <p:nvPr/>
        </p:nvSpPr>
        <p:spPr>
          <a:xfrm>
            <a:off x="592332" y="1237688"/>
            <a:ext cx="4876463" cy="784830"/>
          </a:xfrm>
          <a:prstGeom prst="rect">
            <a:avLst/>
          </a:prstGeom>
          <a:noFill/>
        </p:spPr>
        <p:txBody>
          <a:bodyPr wrap="none" rtlCol="0">
            <a:spAutoFit/>
          </a:bodyPr>
          <a:lstStyle/>
          <a:p>
            <a:r>
              <a:rPr lang="en-US" sz="4500" dirty="0">
                <a:solidFill>
                  <a:srgbClr val="1B2D0C"/>
                </a:solidFill>
              </a:rPr>
              <a:t>SPRING CLOUD </a:t>
            </a:r>
            <a:r>
              <a:rPr lang="en-US" sz="4500" dirty="0">
                <a:solidFill>
                  <a:schemeClr val="bg1"/>
                </a:solidFill>
              </a:rPr>
              <a:t>TASK</a:t>
            </a:r>
          </a:p>
        </p:txBody>
      </p:sp>
      <p:pic>
        <p:nvPicPr>
          <p:cNvPr id="3" name="Picture 2" descr="spring-cloud-BW.png">
            <a:extLst>
              <a:ext uri="{FF2B5EF4-FFF2-40B4-BE49-F238E27FC236}">
                <a16:creationId xmlns:a16="http://schemas.microsoft.com/office/drawing/2014/main" id="{A0CEA936-41E0-BF41-BB00-55226421F6C7}"/>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592620" y="148308"/>
            <a:ext cx="5143500" cy="5143500"/>
          </a:xfrm>
          <a:prstGeom prst="rect">
            <a:avLst/>
          </a:prstGeom>
        </p:spPr>
      </p:pic>
    </p:spTree>
    <p:extLst>
      <p:ext uri="{BB962C8B-B14F-4D97-AF65-F5344CB8AC3E}">
        <p14:creationId xmlns:p14="http://schemas.microsoft.com/office/powerpoint/2010/main" val="1129164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3553" y="740376"/>
            <a:ext cx="3790781" cy="1286506"/>
          </a:xfrm>
          <a:prstGeom prst="rect">
            <a:avLst/>
          </a:prstGeom>
          <a:noFill/>
        </p:spPr>
        <p:txBody>
          <a:bodyPr wrap="none" rtlCol="0">
            <a:spAutoFit/>
          </a:bodyPr>
          <a:lstStyle/>
          <a:p>
            <a:pPr>
              <a:lnSpc>
                <a:spcPct val="80000"/>
              </a:lnSpc>
            </a:pPr>
            <a:r>
              <a:rPr lang="en-US" sz="3700" b="1" spc="300" dirty="0">
                <a:solidFill>
                  <a:srgbClr val="233B0E"/>
                </a:solidFill>
                <a:latin typeface="+mj-lt"/>
                <a:cs typeface="Helvetica Neue Bold Condensed"/>
              </a:rPr>
              <a:t>MICROSERVICES</a:t>
            </a:r>
          </a:p>
          <a:p>
            <a:pPr>
              <a:lnSpc>
                <a:spcPct val="80000"/>
              </a:lnSpc>
            </a:pPr>
            <a:r>
              <a:rPr lang="en-US" sz="6000" b="1" spc="600" dirty="0">
                <a:solidFill>
                  <a:schemeClr val="bg1"/>
                </a:solidFill>
                <a:latin typeface="+mj-lt"/>
                <a:cs typeface="Helvetica Neue Bold Condensed"/>
              </a:rPr>
              <a:t>THAT END</a:t>
            </a:r>
          </a:p>
        </p:txBody>
      </p:sp>
      <p:pic>
        <p:nvPicPr>
          <p:cNvPr id="5" name="Picture 4" descr="noun_38703_cc.png"/>
          <p:cNvPicPr>
            <a:picLocks noChangeAspect="1"/>
          </p:cNvPicPr>
          <p:nvPr/>
        </p:nvPicPr>
        <p:blipFill rotWithShape="1">
          <a:blip r:embed="rId2">
            <a:alphaModFix amt="20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b="14585"/>
          <a:stretch/>
        </p:blipFill>
        <p:spPr>
          <a:xfrm>
            <a:off x="3765098" y="375105"/>
            <a:ext cx="5143500" cy="4393290"/>
          </a:xfrm>
          <a:prstGeom prst="rect">
            <a:avLst/>
          </a:prstGeom>
        </p:spPr>
      </p:pic>
    </p:spTree>
    <p:extLst>
      <p:ext uri="{BB962C8B-B14F-4D97-AF65-F5344CB8AC3E}">
        <p14:creationId xmlns:p14="http://schemas.microsoft.com/office/powerpoint/2010/main" val="7200829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76843" y="1682081"/>
            <a:ext cx="6564690" cy="1938992"/>
            <a:chOff x="1623396" y="1281879"/>
            <a:chExt cx="6564690" cy="1938992"/>
          </a:xfrm>
        </p:grpSpPr>
        <p:sp>
          <p:nvSpPr>
            <p:cNvPr id="6" name="TextBox 5"/>
            <p:cNvSpPr txBox="1"/>
            <p:nvPr/>
          </p:nvSpPr>
          <p:spPr>
            <a:xfrm>
              <a:off x="2464007" y="2077107"/>
              <a:ext cx="4837863" cy="707886"/>
            </a:xfrm>
            <a:prstGeom prst="rect">
              <a:avLst/>
            </a:prstGeom>
            <a:noFill/>
          </p:spPr>
          <p:txBody>
            <a:bodyPr wrap="none" rtlCol="0">
              <a:spAutoFit/>
            </a:bodyPr>
            <a:lstStyle/>
            <a:p>
              <a:pPr>
                <a:lnSpc>
                  <a:spcPct val="80000"/>
                </a:lnSpc>
              </a:pPr>
              <a:r>
                <a:rPr lang="en-US" sz="5000" b="1" dirty="0">
                  <a:solidFill>
                    <a:schemeClr val="bg1"/>
                  </a:solidFill>
                  <a:latin typeface="+mj-lt"/>
                  <a:cs typeface="Helvetica Neue Bold Condensed"/>
                </a:rPr>
                <a:t>TASK REPOSITORY</a:t>
              </a:r>
            </a:p>
          </p:txBody>
        </p:sp>
        <p:sp>
          <p:nvSpPr>
            <p:cNvPr id="7" name="TextBox 6"/>
            <p:cNvSpPr txBox="1"/>
            <p:nvPr/>
          </p:nvSpPr>
          <p:spPr>
            <a:xfrm>
              <a:off x="1623396" y="1281879"/>
              <a:ext cx="923651" cy="1938992"/>
            </a:xfrm>
            <a:prstGeom prst="rect">
              <a:avLst/>
            </a:prstGeom>
            <a:noFill/>
          </p:spPr>
          <p:txBody>
            <a:bodyPr wrap="none" rtlCol="0">
              <a:spAutoFit/>
            </a:bodyPr>
            <a:lstStyle/>
            <a:p>
              <a:r>
                <a:rPr lang="en-US" sz="12000" b="1" dirty="0">
                  <a:solidFill>
                    <a:srgbClr val="233B0E"/>
                  </a:solidFill>
                  <a:latin typeface="+mj-lt"/>
                  <a:cs typeface="Helvetica Neue Bold Condensed"/>
                </a:rPr>
                <a:t>1</a:t>
              </a:r>
            </a:p>
          </p:txBody>
        </p:sp>
        <p:cxnSp>
          <p:nvCxnSpPr>
            <p:cNvPr id="8" name="Straight Connector 7"/>
            <p:cNvCxnSpPr/>
            <p:nvPr/>
          </p:nvCxnSpPr>
          <p:spPr>
            <a:xfrm flipV="1">
              <a:off x="2573130" y="2705653"/>
              <a:ext cx="5614956" cy="22086"/>
            </a:xfrm>
            <a:prstGeom prst="line">
              <a:avLst/>
            </a:prstGeom>
            <a:ln w="76200" cmpd="sng">
              <a:solidFill>
                <a:srgbClr val="233B0E"/>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570038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40558" y="1682081"/>
            <a:ext cx="7529389" cy="1938992"/>
            <a:chOff x="1507284" y="1281879"/>
            <a:chExt cx="7529389" cy="1938992"/>
          </a:xfrm>
        </p:grpSpPr>
        <p:sp>
          <p:nvSpPr>
            <p:cNvPr id="6" name="TextBox 5"/>
            <p:cNvSpPr txBox="1"/>
            <p:nvPr/>
          </p:nvSpPr>
          <p:spPr>
            <a:xfrm>
              <a:off x="2464007" y="2077107"/>
              <a:ext cx="5402441" cy="707886"/>
            </a:xfrm>
            <a:prstGeom prst="rect">
              <a:avLst/>
            </a:prstGeom>
            <a:noFill/>
          </p:spPr>
          <p:txBody>
            <a:bodyPr wrap="none" rtlCol="0">
              <a:spAutoFit/>
            </a:bodyPr>
            <a:lstStyle/>
            <a:p>
              <a:pPr>
                <a:lnSpc>
                  <a:spcPct val="80000"/>
                </a:lnSpc>
              </a:pPr>
              <a:r>
                <a:rPr lang="en-US" sz="5000" b="1" dirty="0">
                  <a:solidFill>
                    <a:schemeClr val="bg1"/>
                  </a:solidFill>
                  <a:latin typeface="+mj-lt"/>
                  <a:cs typeface="Helvetica Neue Bold Condensed"/>
                </a:rPr>
                <a:t>BATCH INTEGRATION</a:t>
              </a:r>
            </a:p>
          </p:txBody>
        </p:sp>
        <p:sp>
          <p:nvSpPr>
            <p:cNvPr id="7" name="TextBox 6"/>
            <p:cNvSpPr txBox="1"/>
            <p:nvPr/>
          </p:nvSpPr>
          <p:spPr>
            <a:xfrm>
              <a:off x="1507284" y="1281879"/>
              <a:ext cx="923651" cy="1938992"/>
            </a:xfrm>
            <a:prstGeom prst="rect">
              <a:avLst/>
            </a:prstGeom>
            <a:noFill/>
          </p:spPr>
          <p:txBody>
            <a:bodyPr wrap="none" rtlCol="0">
              <a:spAutoFit/>
            </a:bodyPr>
            <a:lstStyle/>
            <a:p>
              <a:r>
                <a:rPr lang="en-US" sz="12000" b="1" dirty="0">
                  <a:solidFill>
                    <a:srgbClr val="233B0E"/>
                  </a:solidFill>
                  <a:latin typeface="+mj-lt"/>
                  <a:cs typeface="Helvetica Neue Bold Condensed"/>
                </a:rPr>
                <a:t>2</a:t>
              </a:r>
            </a:p>
          </p:txBody>
        </p:sp>
        <p:cxnSp>
          <p:nvCxnSpPr>
            <p:cNvPr id="8" name="Straight Connector 7"/>
            <p:cNvCxnSpPr>
              <a:cxnSpLocks/>
            </p:cNvCxnSpPr>
            <p:nvPr/>
          </p:nvCxnSpPr>
          <p:spPr>
            <a:xfrm>
              <a:off x="2573130" y="2727739"/>
              <a:ext cx="6463543" cy="0"/>
            </a:xfrm>
            <a:prstGeom prst="line">
              <a:avLst/>
            </a:prstGeom>
            <a:ln w="76200" cmpd="sng">
              <a:solidFill>
                <a:srgbClr val="233B0E"/>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26849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8799ADC-C69B-B64B-904F-48EDF19C3C29}"/>
              </a:ext>
            </a:extLst>
          </p:cNvPr>
          <p:cNvGrpSpPr/>
          <p:nvPr/>
        </p:nvGrpSpPr>
        <p:grpSpPr>
          <a:xfrm>
            <a:off x="319969" y="1076603"/>
            <a:ext cx="8504063" cy="2990295"/>
            <a:chOff x="318750" y="168541"/>
            <a:chExt cx="8504063" cy="2990295"/>
          </a:xfrm>
        </p:grpSpPr>
        <p:sp>
          <p:nvSpPr>
            <p:cNvPr id="5" name="Google Shape;110;p9">
              <a:extLst>
                <a:ext uri="{FF2B5EF4-FFF2-40B4-BE49-F238E27FC236}">
                  <a16:creationId xmlns:a16="http://schemas.microsoft.com/office/drawing/2014/main" id="{B03B6813-B1AE-EB44-AD9D-EB6F4B50B57D}"/>
                </a:ext>
              </a:extLst>
            </p:cNvPr>
            <p:cNvSpPr txBox="1">
              <a:spLocks/>
            </p:cNvSpPr>
            <p:nvPr/>
          </p:nvSpPr>
          <p:spPr>
            <a:xfrm>
              <a:off x="323513" y="168541"/>
              <a:ext cx="8499300" cy="78318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a:t>Safe Harbor Statement</a:t>
              </a:r>
              <a:endParaRPr lang="en-US" dirty="0"/>
            </a:p>
          </p:txBody>
        </p:sp>
        <p:sp>
          <p:nvSpPr>
            <p:cNvPr id="6" name="Google Shape;111;p9">
              <a:extLst>
                <a:ext uri="{FF2B5EF4-FFF2-40B4-BE49-F238E27FC236}">
                  <a16:creationId xmlns:a16="http://schemas.microsoft.com/office/drawing/2014/main" id="{FA308E02-B279-D542-8CB4-69C434602DC3}"/>
                </a:ext>
              </a:extLst>
            </p:cNvPr>
            <p:cNvSpPr txBox="1">
              <a:spLocks/>
            </p:cNvSpPr>
            <p:nvPr/>
          </p:nvSpPr>
          <p:spPr>
            <a:xfrm>
              <a:off x="318750" y="876963"/>
              <a:ext cx="8499300" cy="2281873"/>
            </a:xfrm>
            <a:prstGeom prst="rect">
              <a:avLst/>
            </a:prstGeom>
          </p:spPr>
          <p:txBody>
            <a:bodyPr>
              <a:noAutofit/>
            </a:bodyPr>
            <a:lstStyle>
              <a:lvl1pPr marL="0" indent="-342900" algn="l" defTabSz="777240" rtl="0" eaLnBrk="1" latinLnBrk="0" hangingPunct="1">
                <a:lnSpc>
                  <a:spcPct val="115000"/>
                </a:lnSpc>
                <a:spcBef>
                  <a:spcPts val="0"/>
                </a:spcBef>
                <a:buFont typeface="Arial"/>
                <a:buChar char="•"/>
                <a:defRPr sz="119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0">
                <a:buNone/>
              </a:pPr>
              <a:r>
                <a:rPr lang="en-US" sz="1400" dirty="0">
                  <a:latin typeface="Metropolis" pitchFamily="2" charset="77"/>
                </a:rPr>
                <a:t>The following is intended to outline the general direction of VMware's offerings. It is intended for information purposes only and may not be incorporated into any contract.  Any information regarding pre-release of VMware offerings, future updates or other planned modifications is subject to ongoing evaluation by VMware and is subject to change. This information is provided without warranty or any kind, express or implied, and is not a commitment to deliver any material, code, or functionality, and should not be relied upon in making purchasing decisions regarding VMware's offerings. These purchasing decisions should only be based on features currently available.  The development, release, and timing of any features or functionality described for VMware's offerings in this presentation remain at the sole discretion of Pivotal.  Pivotal has no obligation to update forward looking information in this presentation.</a:t>
              </a:r>
            </a:p>
          </p:txBody>
        </p:sp>
      </p:grpSp>
    </p:spTree>
    <p:extLst>
      <p:ext uri="{BB962C8B-B14F-4D97-AF65-F5344CB8AC3E}">
        <p14:creationId xmlns:p14="http://schemas.microsoft.com/office/powerpoint/2010/main" val="25477200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546834" y="1674824"/>
            <a:ext cx="7877732" cy="1938992"/>
            <a:chOff x="1507284" y="1274622"/>
            <a:chExt cx="7877732" cy="1938992"/>
          </a:xfrm>
        </p:grpSpPr>
        <p:sp>
          <p:nvSpPr>
            <p:cNvPr id="6" name="TextBox 5"/>
            <p:cNvSpPr txBox="1"/>
            <p:nvPr/>
          </p:nvSpPr>
          <p:spPr>
            <a:xfrm>
              <a:off x="2464007" y="2077107"/>
              <a:ext cx="5852884" cy="707886"/>
            </a:xfrm>
            <a:prstGeom prst="rect">
              <a:avLst/>
            </a:prstGeom>
            <a:noFill/>
          </p:spPr>
          <p:txBody>
            <a:bodyPr wrap="none" rtlCol="0">
              <a:spAutoFit/>
            </a:bodyPr>
            <a:lstStyle/>
            <a:p>
              <a:pPr>
                <a:lnSpc>
                  <a:spcPct val="80000"/>
                </a:lnSpc>
              </a:pPr>
              <a:r>
                <a:rPr lang="en-US" sz="5000" b="1" dirty="0">
                  <a:solidFill>
                    <a:schemeClr val="bg1"/>
                  </a:solidFill>
                  <a:latin typeface="+mj-lt"/>
                  <a:cs typeface="Helvetica Neue Bold Condensed"/>
                </a:rPr>
                <a:t>STREAM INTEGRATION</a:t>
              </a:r>
            </a:p>
          </p:txBody>
        </p:sp>
        <p:sp>
          <p:nvSpPr>
            <p:cNvPr id="7" name="TextBox 6"/>
            <p:cNvSpPr txBox="1"/>
            <p:nvPr/>
          </p:nvSpPr>
          <p:spPr>
            <a:xfrm>
              <a:off x="1507284" y="1274622"/>
              <a:ext cx="923651" cy="1938992"/>
            </a:xfrm>
            <a:prstGeom prst="rect">
              <a:avLst/>
            </a:prstGeom>
            <a:noFill/>
          </p:spPr>
          <p:txBody>
            <a:bodyPr wrap="none" rtlCol="0">
              <a:spAutoFit/>
            </a:bodyPr>
            <a:lstStyle/>
            <a:p>
              <a:r>
                <a:rPr lang="en-US" sz="12000" b="1" dirty="0">
                  <a:solidFill>
                    <a:srgbClr val="233B0E"/>
                  </a:solidFill>
                  <a:latin typeface="+mj-lt"/>
                  <a:cs typeface="Helvetica Neue Bold Condensed"/>
                </a:rPr>
                <a:t>3</a:t>
              </a:r>
            </a:p>
          </p:txBody>
        </p:sp>
        <p:cxnSp>
          <p:nvCxnSpPr>
            <p:cNvPr id="8" name="Straight Connector 7"/>
            <p:cNvCxnSpPr>
              <a:cxnSpLocks/>
            </p:cNvCxnSpPr>
            <p:nvPr/>
          </p:nvCxnSpPr>
          <p:spPr>
            <a:xfrm flipV="1">
              <a:off x="2573130" y="2676827"/>
              <a:ext cx="6811886" cy="50912"/>
            </a:xfrm>
            <a:prstGeom prst="line">
              <a:avLst/>
            </a:prstGeom>
            <a:ln w="76200" cmpd="sng">
              <a:solidFill>
                <a:srgbClr val="233B0E"/>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3356130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p:nvSpPr>
          <p:cNvPr id="5" name="TextBox 4"/>
          <p:cNvSpPr txBox="1"/>
          <p:nvPr/>
        </p:nvSpPr>
        <p:spPr>
          <a:xfrm>
            <a:off x="2780484" y="2217807"/>
            <a:ext cx="3583032" cy="707886"/>
          </a:xfrm>
          <a:prstGeom prst="rect">
            <a:avLst/>
          </a:prstGeom>
          <a:noFill/>
        </p:spPr>
        <p:txBody>
          <a:bodyPr wrap="none" rtlCol="0">
            <a:spAutoFit/>
          </a:bodyPr>
          <a:lstStyle/>
          <a:p>
            <a:r>
              <a:rPr lang="en-US" sz="4000" dirty="0">
                <a:solidFill>
                  <a:srgbClr val="ADAB0E"/>
                </a:solidFill>
                <a:latin typeface="Menlo Regular"/>
                <a:cs typeface="Menlo Regular"/>
              </a:rPr>
              <a:t>@</a:t>
            </a:r>
            <a:r>
              <a:rPr lang="en-US" sz="4000" dirty="0" err="1">
                <a:solidFill>
                  <a:srgbClr val="ADAB0E"/>
                </a:solidFill>
                <a:latin typeface="Menlo Regular"/>
                <a:cs typeface="Menlo Regular"/>
              </a:rPr>
              <a:t>EnableTask</a:t>
            </a:r>
            <a:endParaRPr lang="en-US" sz="4000" dirty="0">
              <a:solidFill>
                <a:srgbClr val="ADAB0E"/>
              </a:solidFill>
              <a:latin typeface="Menlo Regular"/>
              <a:cs typeface="Menlo Regular"/>
            </a:endParaRPr>
          </a:p>
        </p:txBody>
      </p:sp>
    </p:spTree>
    <p:extLst>
      <p:ext uri="{BB962C8B-B14F-4D97-AF65-F5344CB8AC3E}">
        <p14:creationId xmlns:p14="http://schemas.microsoft.com/office/powerpoint/2010/main" val="8408021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D841715-CC50-C047-B5CA-F1585B2301B5}"/>
              </a:ext>
            </a:extLst>
          </p:cNvPr>
          <p:cNvGrpSpPr/>
          <p:nvPr/>
        </p:nvGrpSpPr>
        <p:grpSpPr>
          <a:xfrm>
            <a:off x="853027" y="682354"/>
            <a:ext cx="7437946" cy="3778793"/>
            <a:chOff x="987190" y="564501"/>
            <a:chExt cx="7437946" cy="3778793"/>
          </a:xfrm>
        </p:grpSpPr>
        <p:sp>
          <p:nvSpPr>
            <p:cNvPr id="2" name="TextBox 1">
              <a:extLst>
                <a:ext uri="{FF2B5EF4-FFF2-40B4-BE49-F238E27FC236}">
                  <a16:creationId xmlns:a16="http://schemas.microsoft.com/office/drawing/2014/main" id="{DFE67E5F-A65E-B04C-AEAF-C1A6A856844A}"/>
                </a:ext>
              </a:extLst>
            </p:cNvPr>
            <p:cNvSpPr txBox="1"/>
            <p:nvPr/>
          </p:nvSpPr>
          <p:spPr>
            <a:xfrm>
              <a:off x="987190" y="2851340"/>
              <a:ext cx="3890680" cy="1361911"/>
            </a:xfrm>
            <a:prstGeom prst="rect">
              <a:avLst/>
            </a:prstGeom>
            <a:noFill/>
          </p:spPr>
          <p:txBody>
            <a:bodyPr wrap="none" rtlCol="0">
              <a:spAutoFit/>
            </a:bodyPr>
            <a:lstStyle/>
            <a:p>
              <a:r>
                <a:rPr lang="en-US" sz="4500" dirty="0">
                  <a:solidFill>
                    <a:srgbClr val="1B2D0C"/>
                  </a:solidFill>
                </a:rPr>
                <a:t>SINGLE STEP </a:t>
              </a:r>
            </a:p>
            <a:p>
              <a:pPr>
                <a:lnSpc>
                  <a:spcPts val="4500"/>
                </a:lnSpc>
              </a:pPr>
              <a:r>
                <a:rPr lang="en-US" sz="4500" dirty="0">
                  <a:solidFill>
                    <a:schemeClr val="bg1"/>
                  </a:solidFill>
                </a:rPr>
                <a:t>BATCH STARTER</a:t>
              </a:r>
            </a:p>
          </p:txBody>
        </p:sp>
        <p:pic>
          <p:nvPicPr>
            <p:cNvPr id="3" name="Picture 2">
              <a:extLst>
                <a:ext uri="{FF2B5EF4-FFF2-40B4-BE49-F238E27FC236}">
                  <a16:creationId xmlns:a16="http://schemas.microsoft.com/office/drawing/2014/main" id="{A8E6B69E-7771-8F43-8625-5457A4317545}"/>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646343" y="564501"/>
              <a:ext cx="3778793" cy="3778793"/>
            </a:xfrm>
            <a:prstGeom prst="rect">
              <a:avLst/>
            </a:prstGeom>
          </p:spPr>
        </p:pic>
      </p:grpSp>
    </p:spTree>
    <p:extLst>
      <p:ext uri="{BB962C8B-B14F-4D97-AF65-F5344CB8AC3E}">
        <p14:creationId xmlns:p14="http://schemas.microsoft.com/office/powerpoint/2010/main" val="23216477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E33636C-A2A8-214A-B798-F247BAB5514A}"/>
              </a:ext>
            </a:extLst>
          </p:cNvPr>
          <p:cNvGrpSpPr/>
          <p:nvPr/>
        </p:nvGrpSpPr>
        <p:grpSpPr>
          <a:xfrm>
            <a:off x="206436" y="343869"/>
            <a:ext cx="8731128" cy="4455763"/>
            <a:chOff x="447971" y="343869"/>
            <a:chExt cx="8731128" cy="4455763"/>
          </a:xfrm>
        </p:grpSpPr>
        <p:pic>
          <p:nvPicPr>
            <p:cNvPr id="4" name="Picture 3" descr="A close up of a logo&#10;&#10;Description automatically generated">
              <a:extLst>
                <a:ext uri="{FF2B5EF4-FFF2-40B4-BE49-F238E27FC236}">
                  <a16:creationId xmlns:a16="http://schemas.microsoft.com/office/drawing/2014/main" id="{778DA683-05F2-D04F-8312-36294C8AE706}"/>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brightnessContrast bright="100000"/>
                      </a14:imgEffect>
                    </a14:imgLayer>
                  </a14:imgProps>
                </a:ext>
              </a:extLst>
            </a:blip>
            <a:srcRect b="13371"/>
            <a:stretch/>
          </p:blipFill>
          <p:spPr>
            <a:xfrm rot="443163">
              <a:off x="4035599" y="343869"/>
              <a:ext cx="5143500" cy="4455763"/>
            </a:xfrm>
            <a:prstGeom prst="rect">
              <a:avLst/>
            </a:prstGeom>
          </p:spPr>
        </p:pic>
        <p:sp>
          <p:nvSpPr>
            <p:cNvPr id="2" name="TextBox 1">
              <a:extLst>
                <a:ext uri="{FF2B5EF4-FFF2-40B4-BE49-F238E27FC236}">
                  <a16:creationId xmlns:a16="http://schemas.microsoft.com/office/drawing/2014/main" id="{BBFE030F-E107-C746-86A3-73EB84FB84DB}"/>
                </a:ext>
              </a:extLst>
            </p:cNvPr>
            <p:cNvSpPr txBox="1"/>
            <p:nvPr/>
          </p:nvSpPr>
          <p:spPr>
            <a:xfrm>
              <a:off x="447971" y="860244"/>
              <a:ext cx="6159378" cy="1246495"/>
            </a:xfrm>
            <a:prstGeom prst="rect">
              <a:avLst/>
            </a:prstGeom>
            <a:noFill/>
          </p:spPr>
          <p:txBody>
            <a:bodyPr wrap="none" rtlCol="0">
              <a:spAutoFit/>
            </a:bodyPr>
            <a:lstStyle/>
            <a:p>
              <a:pPr>
                <a:lnSpc>
                  <a:spcPts val="4500"/>
                </a:lnSpc>
              </a:pPr>
              <a:r>
                <a:rPr lang="en-US" sz="4500" dirty="0">
                  <a:solidFill>
                    <a:schemeClr val="bg1"/>
                  </a:solidFill>
                </a:rPr>
                <a:t>AUTOCONFIGURATION</a:t>
              </a:r>
              <a:r>
                <a:rPr lang="en-US" sz="4500" dirty="0">
                  <a:solidFill>
                    <a:srgbClr val="1B2D0C"/>
                  </a:solidFill>
                </a:rPr>
                <a:t> FOR</a:t>
              </a:r>
            </a:p>
            <a:p>
              <a:pPr>
                <a:lnSpc>
                  <a:spcPts val="4500"/>
                </a:lnSpc>
              </a:pPr>
              <a:r>
                <a:rPr lang="en-US" sz="4500" dirty="0">
                  <a:solidFill>
                    <a:srgbClr val="1B2D0C"/>
                  </a:solidFill>
                </a:rPr>
                <a:t>COMMON USE CASES</a:t>
              </a:r>
            </a:p>
          </p:txBody>
        </p:sp>
      </p:grpSp>
    </p:spTree>
    <p:extLst>
      <p:ext uri="{BB962C8B-B14F-4D97-AF65-F5344CB8AC3E}">
        <p14:creationId xmlns:p14="http://schemas.microsoft.com/office/powerpoint/2010/main" val="29752864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93520B-A032-4B46-B2D6-12173F0C2784}"/>
              </a:ext>
            </a:extLst>
          </p:cNvPr>
          <p:cNvSpPr txBox="1"/>
          <p:nvPr/>
        </p:nvSpPr>
        <p:spPr>
          <a:xfrm rot="20641598">
            <a:off x="352791" y="-1005654"/>
            <a:ext cx="9545367" cy="7017306"/>
          </a:xfrm>
          <a:prstGeom prst="rect">
            <a:avLst/>
          </a:prstGeom>
          <a:noFill/>
        </p:spPr>
        <p:txBody>
          <a:bodyPr wrap="square" rtlCol="0">
            <a:spAutoFit/>
          </a:bodyPr>
          <a:lstStyle/>
          <a:p>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spring:</a:t>
            </a:r>
          </a:p>
          <a:p>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  batch:</a:t>
            </a:r>
          </a:p>
          <a:p>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    job:</a:t>
            </a:r>
          </a:p>
          <a:p>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      </a:t>
            </a:r>
            <a:r>
              <a:rPr lang="en-US" sz="2500" dirty="0" err="1">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jobName</a:t>
            </a:r>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 job</a:t>
            </a:r>
          </a:p>
          <a:p>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      </a:t>
            </a:r>
            <a:r>
              <a:rPr lang="en-US" sz="2500" dirty="0" err="1">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stepName</a:t>
            </a:r>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 step1</a:t>
            </a:r>
          </a:p>
          <a:p>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      </a:t>
            </a:r>
            <a:r>
              <a:rPr lang="en-US" sz="2500" dirty="0" err="1">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chunkSize</a:t>
            </a:r>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 5</a:t>
            </a:r>
          </a:p>
          <a:p>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      </a:t>
            </a:r>
            <a:r>
              <a:rPr lang="en-US" sz="2500" dirty="0" err="1">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flatfilereader</a:t>
            </a:r>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a:t>
            </a:r>
          </a:p>
          <a:p>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        name: </a:t>
            </a:r>
            <a:r>
              <a:rPr lang="en-US" sz="2500" dirty="0" err="1">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itemReader</a:t>
            </a:r>
            <a:endPar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endParaRPr>
          </a:p>
          <a:p>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        resource: file:/batch-input/</a:t>
            </a:r>
            <a:r>
              <a:rPr lang="en-US" sz="2500" dirty="0" err="1">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input.csv</a:t>
            </a:r>
            <a:endPar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endParaRPr>
          </a:p>
          <a:p>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        delimited: true</a:t>
            </a:r>
          </a:p>
          <a:p>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        names: report</a:t>
            </a:r>
          </a:p>
          <a:p>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        strict: false</a:t>
            </a:r>
          </a:p>
          <a:p>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      </a:t>
            </a:r>
            <a:r>
              <a:rPr lang="en-US" sz="2500" dirty="0" err="1">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rabbitamqpitemwriter</a:t>
            </a:r>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a:t>
            </a:r>
          </a:p>
          <a:p>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        name: </a:t>
            </a:r>
            <a:r>
              <a:rPr lang="en-US" sz="2500" dirty="0" err="1">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itemWriter</a:t>
            </a:r>
            <a:endPar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endParaRPr>
          </a:p>
          <a:p>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  cloud:</a:t>
            </a:r>
          </a:p>
          <a:p>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    task:</a:t>
            </a:r>
          </a:p>
          <a:p>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      </a:t>
            </a:r>
            <a:r>
              <a:rPr lang="en-US" sz="2500" dirty="0" err="1">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closecontextEnabled</a:t>
            </a:r>
            <a:r>
              <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rPr>
              <a:t>: true</a:t>
            </a:r>
          </a:p>
          <a:p>
            <a:endParaRPr lang="en-US" sz="2500" dirty="0">
              <a:solidFill>
                <a:schemeClr val="bg1">
                  <a:alpha val="20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2" name="TextBox 1">
            <a:extLst>
              <a:ext uri="{FF2B5EF4-FFF2-40B4-BE49-F238E27FC236}">
                <a16:creationId xmlns:a16="http://schemas.microsoft.com/office/drawing/2014/main" id="{01ED0DFA-9E41-AE47-A4F2-0B342707E40B}"/>
              </a:ext>
            </a:extLst>
          </p:cNvPr>
          <p:cNvSpPr txBox="1"/>
          <p:nvPr/>
        </p:nvSpPr>
        <p:spPr>
          <a:xfrm>
            <a:off x="2586649" y="760113"/>
            <a:ext cx="5705023" cy="1246495"/>
          </a:xfrm>
          <a:prstGeom prst="rect">
            <a:avLst/>
          </a:prstGeom>
          <a:noFill/>
        </p:spPr>
        <p:txBody>
          <a:bodyPr wrap="none" rtlCol="0">
            <a:spAutoFit/>
          </a:bodyPr>
          <a:lstStyle/>
          <a:p>
            <a:pPr algn="r">
              <a:lnSpc>
                <a:spcPts val="4500"/>
              </a:lnSpc>
            </a:pPr>
            <a:r>
              <a:rPr lang="en-US" sz="4500" dirty="0">
                <a:solidFill>
                  <a:srgbClr val="1B2D0C"/>
                </a:solidFill>
              </a:rPr>
              <a:t>CREATE A JOB </a:t>
            </a:r>
            <a:r>
              <a:rPr lang="en-US" sz="4500" dirty="0">
                <a:solidFill>
                  <a:schemeClr val="bg1"/>
                </a:solidFill>
              </a:rPr>
              <a:t>ENTIRELY</a:t>
            </a:r>
          </a:p>
          <a:p>
            <a:pPr algn="r">
              <a:lnSpc>
                <a:spcPts val="4500"/>
              </a:lnSpc>
            </a:pPr>
            <a:r>
              <a:rPr lang="en-US" sz="4500" dirty="0">
                <a:solidFill>
                  <a:schemeClr val="bg1"/>
                </a:solidFill>
              </a:rPr>
              <a:t>BY CONFIGURATION</a:t>
            </a:r>
          </a:p>
        </p:txBody>
      </p:sp>
    </p:spTree>
    <p:extLst>
      <p:ext uri="{BB962C8B-B14F-4D97-AF65-F5344CB8AC3E}">
        <p14:creationId xmlns:p14="http://schemas.microsoft.com/office/powerpoint/2010/main" val="2308426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7C6400B-1537-D24C-9CA0-CA683F664CAD}"/>
              </a:ext>
            </a:extLst>
          </p:cNvPr>
          <p:cNvGrpSpPr/>
          <p:nvPr/>
        </p:nvGrpSpPr>
        <p:grpSpPr>
          <a:xfrm>
            <a:off x="1423548" y="332245"/>
            <a:ext cx="6296904" cy="4479010"/>
            <a:chOff x="2045776" y="519194"/>
            <a:chExt cx="6296904" cy="4479010"/>
          </a:xfrm>
        </p:grpSpPr>
        <p:pic>
          <p:nvPicPr>
            <p:cNvPr id="4" name="Picture 3" descr="A close up of a logo&#10;&#10;Description automatically generated">
              <a:extLst>
                <a:ext uri="{FF2B5EF4-FFF2-40B4-BE49-F238E27FC236}">
                  <a16:creationId xmlns:a16="http://schemas.microsoft.com/office/drawing/2014/main" id="{65552D14-3BA4-E047-9C08-5F255271975C}"/>
                </a:ext>
              </a:extLst>
            </p:cNvPr>
            <p:cNvPicPr>
              <a:picLocks noChangeAspect="1"/>
            </p:cNvPicPr>
            <p:nvPr/>
          </p:nvPicPr>
          <p:blipFill rotWithShape="1">
            <a:blip r:embed="rId3">
              <a:alphaModFix amt="20000"/>
              <a:extLst>
                <a:ext uri="{BEBA8EAE-BF5A-486C-A8C5-ECC9F3942E4B}">
                  <a14:imgProps xmlns:a14="http://schemas.microsoft.com/office/drawing/2010/main">
                    <a14:imgLayer r:embed="rId4">
                      <a14:imgEffect>
                        <a14:brightnessContrast bright="100000"/>
                      </a14:imgEffect>
                    </a14:imgLayer>
                  </a14:imgProps>
                </a:ext>
              </a:extLst>
            </a:blip>
            <a:srcRect l="28739" r="30282" b="12919"/>
            <a:stretch/>
          </p:blipFill>
          <p:spPr>
            <a:xfrm>
              <a:off x="2045776" y="519194"/>
              <a:ext cx="2107770" cy="4479010"/>
            </a:xfrm>
            <a:prstGeom prst="rect">
              <a:avLst/>
            </a:prstGeom>
          </p:spPr>
        </p:pic>
        <p:sp>
          <p:nvSpPr>
            <p:cNvPr id="2" name="TextBox 1">
              <a:extLst>
                <a:ext uri="{FF2B5EF4-FFF2-40B4-BE49-F238E27FC236}">
                  <a16:creationId xmlns:a16="http://schemas.microsoft.com/office/drawing/2014/main" id="{E2370B8C-3BC6-264B-9DDB-F8AC2218C9CC}"/>
                </a:ext>
              </a:extLst>
            </p:cNvPr>
            <p:cNvSpPr txBox="1"/>
            <p:nvPr/>
          </p:nvSpPr>
          <p:spPr>
            <a:xfrm>
              <a:off x="3822596" y="2265800"/>
              <a:ext cx="4520084" cy="784830"/>
            </a:xfrm>
            <a:prstGeom prst="rect">
              <a:avLst/>
            </a:prstGeom>
            <a:noFill/>
          </p:spPr>
          <p:txBody>
            <a:bodyPr wrap="none" rtlCol="0">
              <a:spAutoFit/>
            </a:bodyPr>
            <a:lstStyle/>
            <a:p>
              <a:r>
                <a:rPr lang="en-US" sz="4500" dirty="0">
                  <a:solidFill>
                    <a:srgbClr val="1B2D0C"/>
                  </a:solidFill>
                </a:rPr>
                <a:t>LET’S TAKE A LOOK</a:t>
              </a:r>
            </a:p>
          </p:txBody>
        </p:sp>
      </p:grpSp>
    </p:spTree>
    <p:extLst>
      <p:ext uri="{BB962C8B-B14F-4D97-AF65-F5344CB8AC3E}">
        <p14:creationId xmlns:p14="http://schemas.microsoft.com/office/powerpoint/2010/main" val="13577430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E3D92F-B8D7-2540-BD5F-81BE79736AAB}"/>
              </a:ext>
            </a:extLst>
          </p:cNvPr>
          <p:cNvSpPr txBox="1"/>
          <p:nvPr/>
        </p:nvSpPr>
        <p:spPr>
          <a:xfrm>
            <a:off x="746273" y="1378301"/>
            <a:ext cx="3629455"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1. </a:t>
            </a:r>
            <a:r>
              <a:rPr lang="en-US" sz="3600" strike="sngStrike" dirty="0">
                <a:solidFill>
                  <a:schemeClr val="bg1"/>
                </a:solidFill>
                <a:latin typeface="FFF Tusj" panose="02040802050405020203" pitchFamily="18" charset="0"/>
              </a:rPr>
              <a:t>Spring Batch</a:t>
            </a:r>
          </a:p>
        </p:txBody>
      </p:sp>
      <p:sp>
        <p:nvSpPr>
          <p:cNvPr id="5" name="TextBox 4">
            <a:extLst>
              <a:ext uri="{FF2B5EF4-FFF2-40B4-BE49-F238E27FC236}">
                <a16:creationId xmlns:a16="http://schemas.microsoft.com/office/drawing/2014/main" id="{9E67D4AE-8B02-E745-B7C1-6AC84BD84933}"/>
              </a:ext>
            </a:extLst>
          </p:cNvPr>
          <p:cNvSpPr txBox="1"/>
          <p:nvPr/>
        </p:nvSpPr>
        <p:spPr>
          <a:xfrm>
            <a:off x="746273" y="1951806"/>
            <a:ext cx="6902852"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2. </a:t>
            </a:r>
            <a:r>
              <a:rPr lang="en-US" sz="3600" strike="sngStrike" dirty="0">
                <a:solidFill>
                  <a:schemeClr val="bg1"/>
                </a:solidFill>
                <a:latin typeface="FFF Tusj" panose="02040802050405020203" pitchFamily="18" charset="0"/>
              </a:rPr>
              <a:t>Minimize Code Duplication</a:t>
            </a:r>
          </a:p>
        </p:txBody>
      </p:sp>
      <p:sp>
        <p:nvSpPr>
          <p:cNvPr id="6" name="TextBox 5">
            <a:extLst>
              <a:ext uri="{FF2B5EF4-FFF2-40B4-BE49-F238E27FC236}">
                <a16:creationId xmlns:a16="http://schemas.microsoft.com/office/drawing/2014/main" id="{6262F594-78A2-AF44-9C1D-2E1ECCB6980D}"/>
              </a:ext>
            </a:extLst>
          </p:cNvPr>
          <p:cNvSpPr txBox="1"/>
          <p:nvPr/>
        </p:nvSpPr>
        <p:spPr>
          <a:xfrm>
            <a:off x="746273" y="3098816"/>
            <a:ext cx="3452997"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4. </a:t>
            </a:r>
            <a:r>
              <a:rPr lang="en-US" sz="3600" strike="sngStrike" dirty="0">
                <a:solidFill>
                  <a:schemeClr val="bg1"/>
                </a:solidFill>
                <a:latin typeface="FFF Tusj" panose="02040802050405020203" pitchFamily="18" charset="0"/>
              </a:rPr>
              <a:t>Kubernetes</a:t>
            </a:r>
          </a:p>
        </p:txBody>
      </p:sp>
      <p:sp>
        <p:nvSpPr>
          <p:cNvPr id="7" name="TextBox 6">
            <a:extLst>
              <a:ext uri="{FF2B5EF4-FFF2-40B4-BE49-F238E27FC236}">
                <a16:creationId xmlns:a16="http://schemas.microsoft.com/office/drawing/2014/main" id="{6CF45E27-DC72-A749-8236-2480F2FE1FE1}"/>
              </a:ext>
            </a:extLst>
          </p:cNvPr>
          <p:cNvSpPr txBox="1"/>
          <p:nvPr/>
        </p:nvSpPr>
        <p:spPr>
          <a:xfrm>
            <a:off x="746273" y="2525311"/>
            <a:ext cx="7447808" cy="646331"/>
          </a:xfrm>
          <a:prstGeom prst="rect">
            <a:avLst/>
          </a:prstGeom>
          <a:noFill/>
        </p:spPr>
        <p:txBody>
          <a:bodyPr wrap="none" rtlCol="0">
            <a:spAutoFit/>
          </a:bodyPr>
          <a:lstStyle/>
          <a:p>
            <a:r>
              <a:rPr lang="en-US" sz="3600" dirty="0">
                <a:solidFill>
                  <a:schemeClr val="bg1"/>
                </a:solidFill>
                <a:latin typeface="FFF Tusj" panose="02040802050405020203" pitchFamily="18" charset="0"/>
              </a:rPr>
              <a:t>3. </a:t>
            </a:r>
            <a:r>
              <a:rPr lang="en-US" sz="3600" strike="sngStrike" dirty="0">
                <a:solidFill>
                  <a:schemeClr val="bg1"/>
                </a:solidFill>
                <a:latin typeface="FFF Tusj" panose="02040802050405020203" pitchFamily="18" charset="0"/>
              </a:rPr>
              <a:t>Production Grade Monitoring</a:t>
            </a:r>
          </a:p>
        </p:txBody>
      </p:sp>
      <p:sp>
        <p:nvSpPr>
          <p:cNvPr id="10" name="TextBox 9">
            <a:extLst>
              <a:ext uri="{FF2B5EF4-FFF2-40B4-BE49-F238E27FC236}">
                <a16:creationId xmlns:a16="http://schemas.microsoft.com/office/drawing/2014/main" id="{A3CC37D2-2D54-6C49-8BAC-972B788CE2B1}"/>
              </a:ext>
            </a:extLst>
          </p:cNvPr>
          <p:cNvSpPr txBox="1"/>
          <p:nvPr/>
        </p:nvSpPr>
        <p:spPr>
          <a:xfrm>
            <a:off x="746273" y="485206"/>
            <a:ext cx="2771913" cy="784830"/>
          </a:xfrm>
          <a:prstGeom prst="rect">
            <a:avLst/>
          </a:prstGeom>
          <a:noFill/>
        </p:spPr>
        <p:txBody>
          <a:bodyPr wrap="none" rtlCol="0">
            <a:spAutoFit/>
          </a:bodyPr>
          <a:lstStyle/>
          <a:p>
            <a:r>
              <a:rPr lang="en-US" sz="4500" dirty="0">
                <a:solidFill>
                  <a:schemeClr val="tx2">
                    <a:lumMod val="20000"/>
                    <a:lumOff val="80000"/>
                  </a:schemeClr>
                </a:solidFill>
                <a:latin typeface="FFF Tusj" panose="02040802050405020203" pitchFamily="18" charset="0"/>
              </a:rPr>
              <a:t>Checklist</a:t>
            </a:r>
          </a:p>
        </p:txBody>
      </p:sp>
    </p:spTree>
    <p:extLst>
      <p:ext uri="{BB962C8B-B14F-4D97-AF65-F5344CB8AC3E}">
        <p14:creationId xmlns:p14="http://schemas.microsoft.com/office/powerpoint/2010/main" val="37013837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4A38A92-64AB-1742-8F6E-34B46F63A950}"/>
              </a:ext>
            </a:extLst>
          </p:cNvPr>
          <p:cNvGrpSpPr/>
          <p:nvPr/>
        </p:nvGrpSpPr>
        <p:grpSpPr>
          <a:xfrm>
            <a:off x="1770146" y="634971"/>
            <a:ext cx="5603709" cy="4867471"/>
            <a:chOff x="1663364" y="634971"/>
            <a:chExt cx="5603709" cy="4867471"/>
          </a:xfrm>
        </p:grpSpPr>
        <p:pic>
          <p:nvPicPr>
            <p:cNvPr id="4" name="Picture 3" descr="A close up of a logo&#10;&#10;Description automatically generated">
              <a:extLst>
                <a:ext uri="{FF2B5EF4-FFF2-40B4-BE49-F238E27FC236}">
                  <a16:creationId xmlns:a16="http://schemas.microsoft.com/office/drawing/2014/main" id="{D499A088-8479-4F41-BCC0-E4AB8DA36AD2}"/>
                </a:ext>
              </a:extLst>
            </p:cNvPr>
            <p:cNvPicPr>
              <a:picLocks noChangeAspect="1"/>
            </p:cNvPicPr>
            <p:nvPr/>
          </p:nvPicPr>
          <p:blipFill rotWithShape="1">
            <a:blip r:embed="rId3">
              <a:alphaModFix amt="20000"/>
            </a:blip>
            <a:srcRect b="13139"/>
            <a:stretch/>
          </p:blipFill>
          <p:spPr>
            <a:xfrm>
              <a:off x="1663364" y="634971"/>
              <a:ext cx="5603709" cy="4867471"/>
            </a:xfrm>
            <a:prstGeom prst="rect">
              <a:avLst/>
            </a:prstGeom>
          </p:spPr>
        </p:pic>
        <p:sp>
          <p:nvSpPr>
            <p:cNvPr id="5" name="TextBox 4">
              <a:extLst>
                <a:ext uri="{FF2B5EF4-FFF2-40B4-BE49-F238E27FC236}">
                  <a16:creationId xmlns:a16="http://schemas.microsoft.com/office/drawing/2014/main" id="{CA338C47-1DD3-CC47-BB6F-B8C9655607FB}"/>
                </a:ext>
              </a:extLst>
            </p:cNvPr>
            <p:cNvSpPr txBox="1"/>
            <p:nvPr/>
          </p:nvSpPr>
          <p:spPr>
            <a:xfrm>
              <a:off x="3694815" y="1965158"/>
              <a:ext cx="1540806" cy="784830"/>
            </a:xfrm>
            <a:prstGeom prst="rect">
              <a:avLst/>
            </a:prstGeom>
            <a:noFill/>
          </p:spPr>
          <p:txBody>
            <a:bodyPr wrap="none" rtlCol="0">
              <a:spAutoFit/>
            </a:bodyPr>
            <a:lstStyle/>
            <a:p>
              <a:r>
                <a:rPr lang="en-US" sz="4500" dirty="0">
                  <a:solidFill>
                    <a:srgbClr val="800000"/>
                  </a:solidFill>
                </a:rPr>
                <a:t>DEMO</a:t>
              </a:r>
            </a:p>
          </p:txBody>
        </p:sp>
      </p:grpSp>
    </p:spTree>
    <p:extLst>
      <p:ext uri="{BB962C8B-B14F-4D97-AF65-F5344CB8AC3E}">
        <p14:creationId xmlns:p14="http://schemas.microsoft.com/office/powerpoint/2010/main" val="10907530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4F74B5F-C565-D148-AADC-180328A2B369}"/>
              </a:ext>
            </a:extLst>
          </p:cNvPr>
          <p:cNvGrpSpPr/>
          <p:nvPr/>
        </p:nvGrpSpPr>
        <p:grpSpPr>
          <a:xfrm>
            <a:off x="1636981" y="425235"/>
            <a:ext cx="5870038" cy="4479010"/>
            <a:chOff x="1584310" y="425235"/>
            <a:chExt cx="5870038" cy="4479010"/>
          </a:xfrm>
        </p:grpSpPr>
        <p:sp>
          <p:nvSpPr>
            <p:cNvPr id="2" name="TextBox 1">
              <a:extLst>
                <a:ext uri="{FF2B5EF4-FFF2-40B4-BE49-F238E27FC236}">
                  <a16:creationId xmlns:a16="http://schemas.microsoft.com/office/drawing/2014/main" id="{8F60F1CC-1792-C64B-9D47-2C8642C42929}"/>
                </a:ext>
              </a:extLst>
            </p:cNvPr>
            <p:cNvSpPr txBox="1"/>
            <p:nvPr/>
          </p:nvSpPr>
          <p:spPr>
            <a:xfrm>
              <a:off x="1584310" y="2272325"/>
              <a:ext cx="3891899" cy="784830"/>
            </a:xfrm>
            <a:prstGeom prst="rect">
              <a:avLst/>
            </a:prstGeom>
            <a:noFill/>
          </p:spPr>
          <p:txBody>
            <a:bodyPr wrap="none" rtlCol="0">
              <a:spAutoFit/>
            </a:bodyPr>
            <a:lstStyle/>
            <a:p>
              <a:r>
                <a:rPr lang="en-US" sz="4500" dirty="0"/>
                <a:t>LOOKING </a:t>
              </a:r>
              <a:r>
                <a:rPr lang="en-US" sz="4500" dirty="0">
                  <a:solidFill>
                    <a:srgbClr val="800000"/>
                  </a:solidFill>
                </a:rPr>
                <a:t>AHEAD</a:t>
              </a:r>
            </a:p>
          </p:txBody>
        </p:sp>
        <p:pic>
          <p:nvPicPr>
            <p:cNvPr id="3" name="Picture 2" descr="A close up of a logo&#10;&#10;Description automatically generated">
              <a:extLst>
                <a:ext uri="{FF2B5EF4-FFF2-40B4-BE49-F238E27FC236}">
                  <a16:creationId xmlns:a16="http://schemas.microsoft.com/office/drawing/2014/main" id="{DC3B985E-C6D6-FB4E-9D3C-5095691E6136}"/>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brightnessContrast bright="-100000"/>
                      </a14:imgEffect>
                    </a14:imgLayer>
                  </a14:imgProps>
                </a:ext>
              </a:extLst>
            </a:blip>
            <a:srcRect l="28739" r="30282" b="12919"/>
            <a:stretch/>
          </p:blipFill>
          <p:spPr>
            <a:xfrm>
              <a:off x="5346578" y="425235"/>
              <a:ext cx="2107770" cy="4479010"/>
            </a:xfrm>
            <a:prstGeom prst="rect">
              <a:avLst/>
            </a:prstGeom>
          </p:spPr>
        </p:pic>
      </p:grpSp>
    </p:spTree>
    <p:extLst>
      <p:ext uri="{BB962C8B-B14F-4D97-AF65-F5344CB8AC3E}">
        <p14:creationId xmlns:p14="http://schemas.microsoft.com/office/powerpoint/2010/main" val="3542769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0C75506D-57A2-EE4F-8A1C-316CD6F44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571" y="0"/>
            <a:ext cx="9797142"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431667"/>
      </p:ext>
    </p:extLst>
  </p:cSld>
  <p:clrMapOvr>
    <a:masterClrMapping/>
  </p:clrMapOvr>
</p:sld>
</file>

<file path=ppt/theme/theme1.xml><?xml version="1.0" encoding="utf-8"?>
<a:theme xmlns:a="http://schemas.openxmlformats.org/drawingml/2006/main" name="Gray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st">
      <a:majorFont>
        <a:latin typeface="Helvetica Neue Condensed Bold"/>
        <a:ea typeface=""/>
        <a:cs typeface=""/>
      </a:majorFont>
      <a:minorFont>
        <a:latin typeface="Helvetica Neue Condensed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1CB78115-AE31-F848-AB75-5D25F3AABCBD}" vid="{26B54D7E-84AE-C149-B99B-74BA800B8FA7}"/>
    </a:ext>
  </a:extLst>
</a:theme>
</file>

<file path=ppt/theme/theme2.xml><?xml version="1.0" encoding="utf-8"?>
<a:theme xmlns:a="http://schemas.openxmlformats.org/drawingml/2006/main" name="Green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st">
      <a:majorFont>
        <a:latin typeface="Helvetica Neue Condensed Bold"/>
        <a:ea typeface=""/>
        <a:cs typeface=""/>
      </a:majorFont>
      <a:minorFont>
        <a:latin typeface="Helvetica Neue Condensed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1CB78115-AE31-F848-AB75-5D25F3AABCBD}" vid="{1FB700BE-6FB7-6346-B006-1C1983C5A1FE}"/>
    </a:ext>
  </a:extLst>
</a:theme>
</file>

<file path=ppt/theme/theme3.xml><?xml version="1.0" encoding="utf-8"?>
<a:theme xmlns:a="http://schemas.openxmlformats.org/drawingml/2006/main" name="Whit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st">
      <a:majorFont>
        <a:latin typeface="Helvetica Neue Condensed Bold"/>
        <a:ea typeface=""/>
        <a:cs typeface=""/>
      </a:majorFont>
      <a:minorFont>
        <a:latin typeface="Helvetica Neue Condensed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1CB78115-AE31-F848-AB75-5D25F3AABCBD}" vid="{226A6FD3-56A3-604B-8532-160CC5DFB7D8}"/>
    </a:ext>
  </a:extLst>
</a:theme>
</file>

<file path=ppt/theme/theme4.xml><?xml version="1.0" encoding="utf-8"?>
<a:theme xmlns:a="http://schemas.openxmlformats.org/drawingml/2006/main" name="Blue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st">
      <a:majorFont>
        <a:latin typeface="Helvetica Neue Condensed Bold"/>
        <a:ea typeface=""/>
        <a:cs typeface=""/>
      </a:majorFont>
      <a:minorFont>
        <a:latin typeface="Helvetica Neue Condensed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1CB78115-AE31-F848-AB75-5D25F3AABCBD}" vid="{8611AC89-F0AE-0447-8AC3-44942A0213C2}"/>
    </a:ext>
  </a:extLst>
</a:theme>
</file>

<file path=ppt/theme/theme5.xml><?xml version="1.0" encoding="utf-8"?>
<a:theme xmlns:a="http://schemas.openxmlformats.org/drawingml/2006/main" name="RustMaster">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st">
      <a:majorFont>
        <a:latin typeface="Helvetica Neue Condensed Bold"/>
        <a:ea typeface=""/>
        <a:cs typeface=""/>
      </a:majorFont>
      <a:minorFont>
        <a:latin typeface="Helvetica Neue Condensed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1CB78115-AE31-F848-AB75-5D25F3AABCBD}" vid="{6FA54574-CD42-B74C-B11C-30F2A5C8E747}"/>
    </a:ext>
  </a:extLst>
</a:theme>
</file>

<file path=ppt/theme/theme6.xml><?xml version="1.0" encoding="utf-8"?>
<a:theme xmlns:a="http://schemas.openxmlformats.org/drawingml/2006/main" name="Diagram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st">
      <a:majorFont>
        <a:latin typeface="Helvetica Neue Condensed Bold"/>
        <a:ea typeface=""/>
        <a:cs typeface=""/>
      </a:majorFont>
      <a:minorFont>
        <a:latin typeface="Helvetica Neue Condensed 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1CB78115-AE31-F848-AB75-5D25F3AABCBD}" vid="{39F69DBF-E4E3-CB4C-B015-86023A5CD3B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1305</TotalTime>
  <Words>1645</Words>
  <Application>Microsoft Macintosh PowerPoint</Application>
  <PresentationFormat>On-screen Show (16:9)</PresentationFormat>
  <Paragraphs>357</Paragraphs>
  <Slides>105</Slides>
  <Notes>32</Notes>
  <HiddenSlides>0</HiddenSlides>
  <MMClips>0</MMClips>
  <ScaleCrop>false</ScaleCrop>
  <HeadingPairs>
    <vt:vector size="6" baseType="variant">
      <vt:variant>
        <vt:lpstr>Fonts Used</vt:lpstr>
      </vt:variant>
      <vt:variant>
        <vt:i4>12</vt:i4>
      </vt:variant>
      <vt:variant>
        <vt:lpstr>Theme</vt:lpstr>
      </vt:variant>
      <vt:variant>
        <vt:i4>6</vt:i4>
      </vt:variant>
      <vt:variant>
        <vt:lpstr>Slide Titles</vt:lpstr>
      </vt:variant>
      <vt:variant>
        <vt:i4>105</vt:i4>
      </vt:variant>
    </vt:vector>
  </HeadingPairs>
  <TitlesOfParts>
    <vt:vector size="123" baseType="lpstr">
      <vt:lpstr>Arial</vt:lpstr>
      <vt:lpstr>Calibri</vt:lpstr>
      <vt:lpstr>FFF Tusj</vt:lpstr>
      <vt:lpstr>FFF Tusj Bold</vt:lpstr>
      <vt:lpstr>Helvetica Neue Bold Condensed</vt:lpstr>
      <vt:lpstr>Helvetica Neue Condensed</vt:lpstr>
      <vt:lpstr>Helvetica Neue Condensed Bold</vt:lpstr>
      <vt:lpstr>Menlo</vt:lpstr>
      <vt:lpstr>Menlo Regular</vt:lpstr>
      <vt:lpstr>Metropolis</vt:lpstr>
      <vt:lpstr>Noto Sans Javanese</vt:lpstr>
      <vt:lpstr>Proxima Nova</vt:lpstr>
      <vt:lpstr>Gray Slide</vt:lpstr>
      <vt:lpstr>Green Slide</vt:lpstr>
      <vt:lpstr>White Slide</vt:lpstr>
      <vt:lpstr>Blue Slide</vt:lpstr>
      <vt:lpstr>RustMaster</vt:lpstr>
      <vt:lpstr>Diagram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Minella</dc:creator>
  <cp:lastModifiedBy>Michael Minella</cp:lastModifiedBy>
  <cp:revision>13</cp:revision>
  <dcterms:created xsi:type="dcterms:W3CDTF">2020-08-18T20:06:15Z</dcterms:created>
  <dcterms:modified xsi:type="dcterms:W3CDTF">2020-08-19T17:51:52Z</dcterms:modified>
</cp:coreProperties>
</file>